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6" r:id="rId7"/>
    <p:sldId id="262" r:id="rId8"/>
    <p:sldId id="264" r:id="rId9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57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013" autoAdjust="0"/>
    <p:restoredTop sz="94660"/>
  </p:normalViewPr>
  <p:slideViewPr>
    <p:cSldViewPr snapToGrid="0">
      <p:cViewPr varScale="1">
        <p:scale>
          <a:sx n="83" d="100"/>
          <a:sy n="83" d="100"/>
        </p:scale>
        <p:origin x="96" y="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D6CA68E-AF54-4449-B5D3-0BC6724106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4FABAEBD-A733-4A87-AAF3-8225F51458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A84FF65E-63CE-4067-8E63-27BE2F6FA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E6AD1-879F-4327-8E7A-7F14AA7B7B94}" type="datetimeFigureOut">
              <a:rPr lang="he-IL" smtClean="0"/>
              <a:t>ט'/אלול/תש"ף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E8021AF0-F0C3-4301-ABA3-1ED3C2617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385BA47C-995B-49D5-A968-6412D2A2F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F7171-746F-4E1B-8489-E90C6AA604E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30774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D653284-D456-420E-B6BB-07700A499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7859D39D-415D-413D-A98D-A691497751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8646AFD4-F552-401E-B66C-C5404CE6F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E6AD1-879F-4327-8E7A-7F14AA7B7B94}" type="datetimeFigureOut">
              <a:rPr lang="he-IL" smtClean="0"/>
              <a:t>ט'/אלול/תש"ף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73FDEED0-8939-4A74-A8F6-8ADCE911E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92C0FCF0-9229-4070-BF40-B97932140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F7171-746F-4E1B-8489-E90C6AA604E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35471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AD1121AF-9AED-4556-8C58-5BAA70668B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3861F9D8-20D5-4EAC-A12A-AE5A8D954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C4AF609B-279E-4791-9E9E-7B7D494D8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E6AD1-879F-4327-8E7A-7F14AA7B7B94}" type="datetimeFigureOut">
              <a:rPr lang="he-IL" smtClean="0"/>
              <a:t>ט'/אלול/תש"ף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26B715CC-37FE-48C6-9959-3FA03DFE8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6EF66552-506A-4D56-8D46-6941F6F66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F7171-746F-4E1B-8489-E90C6AA604E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32332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E412F442-5034-4F72-86B0-85EBF0BD3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487510F5-2EF6-4210-A11D-16309C90E4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19D4FDA5-0718-446A-BDFD-6B5EBA870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E6AD1-879F-4327-8E7A-7F14AA7B7B94}" type="datetimeFigureOut">
              <a:rPr lang="he-IL" smtClean="0"/>
              <a:t>ט'/אלול/תש"ף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5E9CF170-E2E9-4EC5-AA91-D3A3704AB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250B3BC8-1EAC-4D52-AC91-A246C5B5A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F7171-746F-4E1B-8489-E90C6AA604E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11583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4F82C25-25F4-413E-831F-551C9BA4B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E075886F-A688-4C79-B5BF-88297251A2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7CBFB662-4FF5-4A9D-A68E-1B007DFE4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E6AD1-879F-4327-8E7A-7F14AA7B7B94}" type="datetimeFigureOut">
              <a:rPr lang="he-IL" smtClean="0"/>
              <a:t>ט'/אלול/תש"ף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22F6E84C-C4D4-44A5-BE4E-4739F27B2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490E682F-B474-43E1-AE7B-3B887CEC3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F7171-746F-4E1B-8489-E90C6AA604E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01009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F13DEC5-17B4-4F02-8E4A-4BDF09D0C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36D4568B-9F9D-40ED-8509-00EF1BBBB0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19B23C41-3295-44E4-80DF-D59B290638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2A5CAF12-C626-404F-90C8-96E7161AC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E6AD1-879F-4327-8E7A-7F14AA7B7B94}" type="datetimeFigureOut">
              <a:rPr lang="he-IL" smtClean="0"/>
              <a:t>ט'/אלול/תש"ף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FF00B24B-94AD-437E-B5A3-F1C757E37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9C76DC77-C739-457F-B0F2-1C5848533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F7171-746F-4E1B-8489-E90C6AA604E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67378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87E7662-2DC3-45D0-AE47-AFC48F84D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CA8D6BB2-BD9C-4DCA-AB2C-A73FD89B2D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CAC7FD11-BD20-4C66-ABB3-2A50ECCC36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FB210CFC-14E2-4A39-851E-A6E9C8B1DC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EC31D0D2-0971-4FD7-B230-897AA3884C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0B46799B-7DFD-49E4-A9B2-269FD8573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E6AD1-879F-4327-8E7A-7F14AA7B7B94}" type="datetimeFigureOut">
              <a:rPr lang="he-IL" smtClean="0"/>
              <a:t>ט'/אלול/תש"ף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9C8A8435-8DAC-49CD-827A-BA5B3A981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9A95B0A9-FBA3-4339-97E2-E96D9EB74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F7171-746F-4E1B-8489-E90C6AA604E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61188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CC7EE99-A8B9-4A4D-B9A1-A519E162F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85CEE086-71D5-4E75-83D5-247D190BA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E6AD1-879F-4327-8E7A-7F14AA7B7B94}" type="datetimeFigureOut">
              <a:rPr lang="he-IL" smtClean="0"/>
              <a:t>ט'/אלול/תש"ף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F56F6C9B-EE43-44ED-B4C9-8561128FF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214B969B-F25B-463D-AC77-8FD038C9C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F7171-746F-4E1B-8489-E90C6AA604E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45520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C5381A5B-C2A1-44C2-9816-33FF3C7F1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E6AD1-879F-4327-8E7A-7F14AA7B7B94}" type="datetimeFigureOut">
              <a:rPr lang="he-IL" smtClean="0"/>
              <a:t>ט'/אלול/תש"ף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BE02E162-37AC-4642-A4C8-CFF6D3FDD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F0BAF427-8570-4FAD-B88C-42E0D68C4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F7171-746F-4E1B-8489-E90C6AA604E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9366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DBEA397-C546-4DDF-90F4-BA99C893D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B1E39C88-E158-4909-A81F-53C05454F4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9E61D2C8-8571-49F2-A09D-1E0F882848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EBA995E2-C38E-4FC1-99EA-2878B8DAF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E6AD1-879F-4327-8E7A-7F14AA7B7B94}" type="datetimeFigureOut">
              <a:rPr lang="he-IL" smtClean="0"/>
              <a:t>ט'/אלול/תש"ף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C11B280F-47ED-4E04-B193-63E27E83D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98206AA9-A1F3-46AE-94E4-CCD0D7A81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F7171-746F-4E1B-8489-E90C6AA604E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24426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082FC56-1A3D-4965-BC13-7582DB0B32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DF54D4E2-8D7E-48C7-8276-3848D96CB7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829DFA46-B13D-45BE-B499-DA8A85092D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9435B81D-71C3-40A6-B3D9-154028589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E6AD1-879F-4327-8E7A-7F14AA7B7B94}" type="datetimeFigureOut">
              <a:rPr lang="he-IL" smtClean="0"/>
              <a:t>ט'/אלול/תש"ף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45F904EB-0B4D-4D70-BAC8-97A89D082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AB32EE47-8003-4E99-9D85-FD65F6C7C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F7171-746F-4E1B-8489-E90C6AA604E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64213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52915025-66A4-4988-99F0-ADE88265E2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DB15B70A-D816-4F54-ABC6-D97BE9F42C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9DE9378E-129D-47A6-9DBC-9BDB442052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E6AD1-879F-4327-8E7A-7F14AA7B7B94}" type="datetimeFigureOut">
              <a:rPr lang="he-IL" smtClean="0"/>
              <a:t>ט'/אלול/תש"ף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33EE83F5-DFFD-4F28-93A0-553FDBDFC3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2FC1AEBA-9783-49BF-AA37-7F75990028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F7171-746F-4E1B-8489-E90C6AA604E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2103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eb.mashov.info/students/login" TargetMode="External"/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362D44EE-C852-4460-B8B5-C4F2BC205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315A2C5A-32C0-49B5-B446-DAC801CE70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94716" y="739978"/>
            <a:ext cx="5334930" cy="3004145"/>
          </a:xfrm>
        </p:spPr>
        <p:txBody>
          <a:bodyPr>
            <a:normAutofit/>
          </a:bodyPr>
          <a:lstStyle/>
          <a:p>
            <a:r>
              <a:rPr lang="ar-JO" dirty="0"/>
              <a:t>مرشد للأهالي </a:t>
            </a:r>
            <a:endParaRPr lang="he-IL" dirty="0"/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FEC7BAF5-A919-41B6-B255-47DE82A896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0089" y="3836197"/>
            <a:ext cx="6179981" cy="838673"/>
          </a:xfrm>
        </p:spPr>
        <p:txBody>
          <a:bodyPr>
            <a:normAutofit/>
          </a:bodyPr>
          <a:lstStyle/>
          <a:p>
            <a:r>
              <a:rPr lang="ar-JO" dirty="0"/>
              <a:t>كيف نوقع على تصريح </a:t>
            </a:r>
            <a:r>
              <a:rPr lang="ar-JO" dirty="0" err="1"/>
              <a:t>الكورونا</a:t>
            </a:r>
            <a:r>
              <a:rPr lang="ar-JO" dirty="0"/>
              <a:t> الصحي في منظومة مشوف؟ </a:t>
            </a:r>
            <a:endParaRPr lang="he-IL" dirty="0"/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658970D8-8D1D-4B5C-894B-E871CC865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F227E5B6-9132-43CA-B503-37A18562A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49052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03C2051E-A88D-48E5-BACF-AAED178927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7821A508-2985-4905-874A-527429BAAB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D2929CB1-0E3C-4B2D-ADC5-0154FB33B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697761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1026" name="Picture 2" descr="משו&quot;ב תלמידים והורים">
            <a:extLst>
              <a:ext uri="{FF2B5EF4-FFF2-40B4-BE49-F238E27FC236}">
                <a16:creationId xmlns:a16="http://schemas.microsoft.com/office/drawing/2014/main" id="{D72EB324-DC85-4E36-AC66-C188B7723C0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" b="3"/>
          <a:stretch/>
        </p:blipFill>
        <p:spPr bwMode="auto">
          <a:xfrm>
            <a:off x="631840" y="598720"/>
            <a:ext cx="5178249" cy="5178249"/>
          </a:xfrm>
          <a:custGeom>
            <a:avLst/>
            <a:gdLst/>
            <a:ahLst/>
            <a:cxnLst/>
            <a:rect l="l" t="t" r="r" b="b"/>
            <a:pathLst>
              <a:path w="3741748" h="3741748">
                <a:moveTo>
                  <a:pt x="1870874" y="0"/>
                </a:moveTo>
                <a:cubicBezTo>
                  <a:pt x="2904129" y="0"/>
                  <a:pt x="3741748" y="837619"/>
                  <a:pt x="3741748" y="1870874"/>
                </a:cubicBezTo>
                <a:cubicBezTo>
                  <a:pt x="3741748" y="2904129"/>
                  <a:pt x="2904129" y="3741748"/>
                  <a:pt x="1870874" y="3741748"/>
                </a:cubicBezTo>
                <a:cubicBezTo>
                  <a:pt x="837619" y="3741748"/>
                  <a:pt x="0" y="2904129"/>
                  <a:pt x="0" y="1870874"/>
                </a:cubicBezTo>
                <a:cubicBezTo>
                  <a:pt x="0" y="837619"/>
                  <a:pt x="837619" y="0"/>
                  <a:pt x="187087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3" name="Freeform: Shape 82">
            <a:extLst>
              <a:ext uri="{FF2B5EF4-FFF2-40B4-BE49-F238E27FC236}">
                <a16:creationId xmlns:a16="http://schemas.microsoft.com/office/drawing/2014/main" id="{5F2F0C84-BE8C-4DC2-A6D3-30349A801D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520513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968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תמונה 25" descr="תמונה שמכילה צילום מסך&#10;&#10;התיאור נוצר באופן אוטומטי">
            <a:extLst>
              <a:ext uri="{FF2B5EF4-FFF2-40B4-BE49-F238E27FC236}">
                <a16:creationId xmlns:a16="http://schemas.microsoft.com/office/drawing/2014/main" id="{46F600F8-98FA-4C47-9F2E-901E2226B5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997" y="0"/>
            <a:ext cx="3433743" cy="6858000"/>
          </a:xfrm>
          <a:prstGeom prst="rect">
            <a:avLst/>
          </a:prstGeom>
        </p:spPr>
      </p:pic>
      <p:sp>
        <p:nvSpPr>
          <p:cNvPr id="4" name="מלבן 3">
            <a:extLst>
              <a:ext uri="{FF2B5EF4-FFF2-40B4-BE49-F238E27FC236}">
                <a16:creationId xmlns:a16="http://schemas.microsoft.com/office/drawing/2014/main" id="{7073BA41-6683-42FD-A653-EA2F63827FA9}"/>
              </a:ext>
            </a:extLst>
          </p:cNvPr>
          <p:cNvSpPr/>
          <p:nvPr/>
        </p:nvSpPr>
        <p:spPr>
          <a:xfrm>
            <a:off x="5669280" y="677055"/>
            <a:ext cx="6096000" cy="2961260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ar-JO" dirty="0">
                <a:latin typeface="Calibri" panose="020F0502020204030204" pitchFamily="34" charset="0"/>
                <a:ea typeface="Calibri" panose="020F0502020204030204" pitchFamily="34" charset="0"/>
              </a:rPr>
              <a:t>الأهل الكرام 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ar-JO" dirty="0">
                <a:latin typeface="Calibri" panose="020F0502020204030204" pitchFamily="34" charset="0"/>
                <a:ea typeface="Calibri" panose="020F0502020204030204" pitchFamily="34" charset="0"/>
              </a:rPr>
              <a:t>مرفق بهذا كيف يمكن الدخول لمنظومة </a:t>
            </a:r>
            <a:r>
              <a:rPr lang="he-IL" dirty="0">
                <a:latin typeface="Calibri" panose="020F0502020204030204" pitchFamily="34" charset="0"/>
                <a:ea typeface="Calibri" panose="020F0502020204030204" pitchFamily="34" charset="0"/>
              </a:rPr>
              <a:t>משוב תלמידים והורים 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ar-JO" dirty="0">
                <a:latin typeface="Calibri" panose="020F0502020204030204" pitchFamily="34" charset="0"/>
                <a:ea typeface="Calibri" panose="020F0502020204030204" pitchFamily="34" charset="0"/>
              </a:rPr>
              <a:t>من الهاتف النقال عن طريق محرك البحث كروم على العنوان :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US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/>
              </a:rPr>
              <a:t>https://web.mashov.info/students/login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ar-JO" dirty="0">
                <a:latin typeface="Calibri" panose="020F0502020204030204" pitchFamily="34" charset="0"/>
                <a:ea typeface="Calibri" panose="020F0502020204030204" pitchFamily="34" charset="0"/>
              </a:rPr>
              <a:t>تسجيل الدخول كوالد أو والدة عن طريق تسجيل دخول المشوف 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ar-JO" dirty="0">
                <a:latin typeface="Calibri" panose="020F0502020204030204" pitchFamily="34" charset="0"/>
                <a:ea typeface="Calibri" panose="020F0502020204030204" pitchFamily="34" charset="0"/>
              </a:rPr>
              <a:t>بواسطة اسم المستخدم وكلمة المرور الخاصة بهم والتي حصلوا عليها من المدرسة  وغالبا ما يكون الدخول عن طريق رقم الهوية وهي اسم المستخدم .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חץ: שמאלה 5">
            <a:extLst>
              <a:ext uri="{FF2B5EF4-FFF2-40B4-BE49-F238E27FC236}">
                <a16:creationId xmlns:a16="http://schemas.microsoft.com/office/drawing/2014/main" id="{A8F51C5A-F617-4A14-A826-033AB8E0CDD8}"/>
              </a:ext>
            </a:extLst>
          </p:cNvPr>
          <p:cNvSpPr/>
          <p:nvPr/>
        </p:nvSpPr>
        <p:spPr>
          <a:xfrm rot="19300158">
            <a:off x="4301980" y="2749777"/>
            <a:ext cx="957943" cy="127424"/>
          </a:xfrm>
          <a:prstGeom prst="left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חץ: שמאלה 6">
            <a:extLst>
              <a:ext uri="{FF2B5EF4-FFF2-40B4-BE49-F238E27FC236}">
                <a16:creationId xmlns:a16="http://schemas.microsoft.com/office/drawing/2014/main" id="{123A09EB-3B8C-4007-AE5B-442F04D236D1}"/>
              </a:ext>
            </a:extLst>
          </p:cNvPr>
          <p:cNvSpPr/>
          <p:nvPr/>
        </p:nvSpPr>
        <p:spPr>
          <a:xfrm rot="19300158">
            <a:off x="4330295" y="3280358"/>
            <a:ext cx="957943" cy="150107"/>
          </a:xfrm>
          <a:prstGeom prst="left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" name="חץ: שמאלה 2">
            <a:extLst>
              <a:ext uri="{FF2B5EF4-FFF2-40B4-BE49-F238E27FC236}">
                <a16:creationId xmlns:a16="http://schemas.microsoft.com/office/drawing/2014/main" id="{9B20CD7D-BFCC-4B7A-A37E-A2C6E26174C2}"/>
              </a:ext>
            </a:extLst>
          </p:cNvPr>
          <p:cNvSpPr/>
          <p:nvPr/>
        </p:nvSpPr>
        <p:spPr>
          <a:xfrm rot="13352319">
            <a:off x="335083" y="1714779"/>
            <a:ext cx="957943" cy="173873"/>
          </a:xfrm>
          <a:prstGeom prst="left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1" name="חץ: שמאלה 10">
            <a:extLst>
              <a:ext uri="{FF2B5EF4-FFF2-40B4-BE49-F238E27FC236}">
                <a16:creationId xmlns:a16="http://schemas.microsoft.com/office/drawing/2014/main" id="{501DE6C7-A508-4B27-94B9-1EE5FBC24D6B}"/>
              </a:ext>
            </a:extLst>
          </p:cNvPr>
          <p:cNvSpPr/>
          <p:nvPr/>
        </p:nvSpPr>
        <p:spPr>
          <a:xfrm rot="12850771">
            <a:off x="234231" y="2369501"/>
            <a:ext cx="957943" cy="142744"/>
          </a:xfrm>
          <a:prstGeom prst="left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" name="מלבן 11">
            <a:extLst>
              <a:ext uri="{FF2B5EF4-FFF2-40B4-BE49-F238E27FC236}">
                <a16:creationId xmlns:a16="http://schemas.microsoft.com/office/drawing/2014/main" id="{149055E6-0573-4E9B-87FD-F01802E28F32}"/>
              </a:ext>
            </a:extLst>
          </p:cNvPr>
          <p:cNvSpPr/>
          <p:nvPr/>
        </p:nvSpPr>
        <p:spPr>
          <a:xfrm>
            <a:off x="1184891" y="1969049"/>
            <a:ext cx="3013955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JO" sz="16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نكتب اسم المدرسة بالعبرية او رمز المدرسة</a:t>
            </a:r>
            <a:endParaRPr lang="he-IL" sz="16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3" name="מלבן 22">
            <a:extLst>
              <a:ext uri="{FF2B5EF4-FFF2-40B4-BE49-F238E27FC236}">
                <a16:creationId xmlns:a16="http://schemas.microsoft.com/office/drawing/2014/main" id="{DD7A37F6-9BD2-494C-915F-87A5B29C7F52}"/>
              </a:ext>
            </a:extLst>
          </p:cNvPr>
          <p:cNvSpPr/>
          <p:nvPr/>
        </p:nvSpPr>
        <p:spPr>
          <a:xfrm>
            <a:off x="1171782" y="2474936"/>
            <a:ext cx="3013955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JO" sz="16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نختار السنة الدراسية </a:t>
            </a:r>
            <a:r>
              <a:rPr lang="he-IL" sz="16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תשפ"א</a:t>
            </a:r>
            <a:endParaRPr lang="he-IL" sz="16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69394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>
            <a:extLst>
              <a:ext uri="{FF2B5EF4-FFF2-40B4-BE49-F238E27FC236}">
                <a16:creationId xmlns:a16="http://schemas.microsoft.com/office/drawing/2014/main" id="{4C25E9D3-E679-4345-9005-B427BF3E9546}"/>
              </a:ext>
            </a:extLst>
          </p:cNvPr>
          <p:cNvSpPr/>
          <p:nvPr/>
        </p:nvSpPr>
        <p:spPr>
          <a:xfrm>
            <a:off x="5303518" y="348344"/>
            <a:ext cx="6662057" cy="9653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ar-JO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عند الدخول لمشوف نضغط على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ar-JO" sz="2400" b="1" dirty="0">
                <a:solidFill>
                  <a:srgbClr val="9A57C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تصريح كورونا اليومي </a:t>
            </a:r>
            <a:r>
              <a:rPr lang="ar-JO" sz="2400" b="1" dirty="0">
                <a:solidFill>
                  <a:srgbClr val="9A57C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2400" b="1" dirty="0">
              <a:solidFill>
                <a:srgbClr val="9A57CD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חץ: שמאלה 8">
            <a:extLst>
              <a:ext uri="{FF2B5EF4-FFF2-40B4-BE49-F238E27FC236}">
                <a16:creationId xmlns:a16="http://schemas.microsoft.com/office/drawing/2014/main" id="{74082EDE-976A-47C9-9A55-97B0E6B59EAB}"/>
              </a:ext>
            </a:extLst>
          </p:cNvPr>
          <p:cNvSpPr/>
          <p:nvPr/>
        </p:nvSpPr>
        <p:spPr>
          <a:xfrm rot="19300158">
            <a:off x="4005694" y="2894050"/>
            <a:ext cx="957943" cy="266630"/>
          </a:xfrm>
          <a:prstGeom prst="left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2" name="תמונה 11">
            <a:extLst>
              <a:ext uri="{FF2B5EF4-FFF2-40B4-BE49-F238E27FC236}">
                <a16:creationId xmlns:a16="http://schemas.microsoft.com/office/drawing/2014/main" id="{17EE190C-0E47-4ACC-B352-5464CFE41E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690" y="126695"/>
            <a:ext cx="3480567" cy="6099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3586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>
            <a:extLst>
              <a:ext uri="{FF2B5EF4-FFF2-40B4-BE49-F238E27FC236}">
                <a16:creationId xmlns:a16="http://schemas.microsoft.com/office/drawing/2014/main" id="{0F0E80BB-8CDE-43C1-8166-69A9CAE13699}"/>
              </a:ext>
            </a:extLst>
          </p:cNvPr>
          <p:cNvSpPr/>
          <p:nvPr/>
        </p:nvSpPr>
        <p:spPr>
          <a:xfrm>
            <a:off x="5303518" y="348344"/>
            <a:ext cx="6662057" cy="4676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ar-JO" sz="2400" dirty="0">
                <a:latin typeface="Calibri" panose="020F0502020204030204" pitchFamily="34" charset="0"/>
                <a:ea typeface="Calibri" panose="020F0502020204030204" pitchFamily="34" charset="0"/>
              </a:rPr>
              <a:t>يقوم الوالد أو الوالدة بملء التقرير  بالضغط على المربع الملائم 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חץ: שמאלה 4">
            <a:extLst>
              <a:ext uri="{FF2B5EF4-FFF2-40B4-BE49-F238E27FC236}">
                <a16:creationId xmlns:a16="http://schemas.microsoft.com/office/drawing/2014/main" id="{AC8E687E-5636-4CD1-9D3C-5E16ACEE88F7}"/>
              </a:ext>
            </a:extLst>
          </p:cNvPr>
          <p:cNvSpPr/>
          <p:nvPr/>
        </p:nvSpPr>
        <p:spPr>
          <a:xfrm rot="19300158">
            <a:off x="4286653" y="3999752"/>
            <a:ext cx="957943" cy="214038"/>
          </a:xfrm>
          <a:prstGeom prst="left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חץ: שמאלה 5">
            <a:extLst>
              <a:ext uri="{FF2B5EF4-FFF2-40B4-BE49-F238E27FC236}">
                <a16:creationId xmlns:a16="http://schemas.microsoft.com/office/drawing/2014/main" id="{AEA6AE7B-9DD6-4AAC-B002-BBE0C11FBC21}"/>
              </a:ext>
            </a:extLst>
          </p:cNvPr>
          <p:cNvSpPr/>
          <p:nvPr/>
        </p:nvSpPr>
        <p:spPr>
          <a:xfrm rot="19300158">
            <a:off x="4302960" y="4810056"/>
            <a:ext cx="957943" cy="266630"/>
          </a:xfrm>
          <a:prstGeom prst="left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1" name="תמונה 10" descr="תמונה שמכילה צילום מסך&#10;&#10;התיאור נוצר באופן אוטומטי">
            <a:extLst>
              <a:ext uri="{FF2B5EF4-FFF2-40B4-BE49-F238E27FC236}">
                <a16:creationId xmlns:a16="http://schemas.microsoft.com/office/drawing/2014/main" id="{F1A29D48-A3F7-46FB-BD82-EE7C85A4EC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4881" y="1016624"/>
            <a:ext cx="7697274" cy="541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274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>
            <a:extLst>
              <a:ext uri="{FF2B5EF4-FFF2-40B4-BE49-F238E27FC236}">
                <a16:creationId xmlns:a16="http://schemas.microsoft.com/office/drawing/2014/main" id="{BA33026B-D437-4AA3-97DD-E8B8BF65E157}"/>
              </a:ext>
            </a:extLst>
          </p:cNvPr>
          <p:cNvSpPr/>
          <p:nvPr/>
        </p:nvSpPr>
        <p:spPr>
          <a:xfrm>
            <a:off x="5164181" y="412570"/>
            <a:ext cx="6662057" cy="9653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ar-JO" sz="2400" dirty="0">
                <a:latin typeface="Calibri" panose="020F0502020204030204" pitchFamily="34" charset="0"/>
                <a:ea typeface="Calibri" panose="020F0502020204030204" pitchFamily="34" charset="0"/>
              </a:rPr>
              <a:t>عند الضغط على موافق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ar-JO" sz="2400" dirty="0">
                <a:latin typeface="Calibri" panose="020F0502020204030204" pitchFamily="34" charset="0"/>
                <a:ea typeface="Calibri" panose="020F0502020204030204" pitchFamily="34" charset="0"/>
              </a:rPr>
              <a:t>يحصل على رسالة تفيد بأنه تم حفظ التصريح بنجاح 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תמונה 7" descr="תמונה שמכילה צילום מסך&#10;&#10;התיאור נוצר באופן אוטומטי">
            <a:extLst>
              <a:ext uri="{FF2B5EF4-FFF2-40B4-BE49-F238E27FC236}">
                <a16:creationId xmlns:a16="http://schemas.microsoft.com/office/drawing/2014/main" id="{C19E8249-AB6B-4FAD-8092-C2327BEBBF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3696" y="1698245"/>
            <a:ext cx="7973538" cy="3962953"/>
          </a:xfrm>
          <a:prstGeom prst="rect">
            <a:avLst/>
          </a:prstGeom>
        </p:spPr>
      </p:pic>
      <p:sp>
        <p:nvSpPr>
          <p:cNvPr id="10" name="חץ: שמאלה 9">
            <a:extLst>
              <a:ext uri="{FF2B5EF4-FFF2-40B4-BE49-F238E27FC236}">
                <a16:creationId xmlns:a16="http://schemas.microsoft.com/office/drawing/2014/main" id="{626860A2-12DA-49EF-B5FB-386CD9014E09}"/>
              </a:ext>
            </a:extLst>
          </p:cNvPr>
          <p:cNvSpPr/>
          <p:nvPr/>
        </p:nvSpPr>
        <p:spPr>
          <a:xfrm rot="19333283">
            <a:off x="10501972" y="4628323"/>
            <a:ext cx="1217245" cy="323720"/>
          </a:xfrm>
          <a:prstGeom prst="left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926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>
            <a:extLst>
              <a:ext uri="{FF2B5EF4-FFF2-40B4-BE49-F238E27FC236}">
                <a16:creationId xmlns:a16="http://schemas.microsoft.com/office/drawing/2014/main" id="{BE10FF76-37C6-49CC-A8BA-835DFD73D7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1049" y="0"/>
            <a:ext cx="8266626" cy="6858000"/>
          </a:xfrm>
          <a:prstGeom prst="rect">
            <a:avLst/>
          </a:prstGeom>
        </p:spPr>
      </p:pic>
      <p:sp>
        <p:nvSpPr>
          <p:cNvPr id="6" name="חץ: שמאלה 5">
            <a:extLst>
              <a:ext uri="{FF2B5EF4-FFF2-40B4-BE49-F238E27FC236}">
                <a16:creationId xmlns:a16="http://schemas.microsoft.com/office/drawing/2014/main" id="{DE646327-CE44-49F7-84D5-7F4C1715635B}"/>
              </a:ext>
            </a:extLst>
          </p:cNvPr>
          <p:cNvSpPr/>
          <p:nvPr/>
        </p:nvSpPr>
        <p:spPr>
          <a:xfrm rot="13631840">
            <a:off x="4605044" y="5701872"/>
            <a:ext cx="1146030" cy="216840"/>
          </a:xfrm>
          <a:prstGeom prst="left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חץ: שמאלה 7">
            <a:extLst>
              <a:ext uri="{FF2B5EF4-FFF2-40B4-BE49-F238E27FC236}">
                <a16:creationId xmlns:a16="http://schemas.microsoft.com/office/drawing/2014/main" id="{7580053A-610F-48B1-99D0-ED018C16FF3C}"/>
              </a:ext>
            </a:extLst>
          </p:cNvPr>
          <p:cNvSpPr/>
          <p:nvPr/>
        </p:nvSpPr>
        <p:spPr>
          <a:xfrm rot="19755783">
            <a:off x="11508081" y="3026429"/>
            <a:ext cx="593371" cy="203813"/>
          </a:xfrm>
          <a:prstGeom prst="left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מלבן 8">
            <a:extLst>
              <a:ext uri="{FF2B5EF4-FFF2-40B4-BE49-F238E27FC236}">
                <a16:creationId xmlns:a16="http://schemas.microsoft.com/office/drawing/2014/main" id="{D093E1B5-B312-499E-BA81-90315358841A}"/>
              </a:ext>
            </a:extLst>
          </p:cNvPr>
          <p:cNvSpPr/>
          <p:nvPr/>
        </p:nvSpPr>
        <p:spPr>
          <a:xfrm>
            <a:off x="9926648" y="3729663"/>
            <a:ext cx="2095289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JO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اضغط على موافق</a:t>
            </a:r>
            <a:endParaRPr lang="he-IL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380775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לבן 7">
            <a:extLst>
              <a:ext uri="{FF2B5EF4-FFF2-40B4-BE49-F238E27FC236}">
                <a16:creationId xmlns:a16="http://schemas.microsoft.com/office/drawing/2014/main" id="{07C10400-9B1B-4660-AFAD-D8960AE6E1A3}"/>
              </a:ext>
            </a:extLst>
          </p:cNvPr>
          <p:cNvSpPr/>
          <p:nvPr/>
        </p:nvSpPr>
        <p:spPr>
          <a:xfrm>
            <a:off x="8812530" y="545920"/>
            <a:ext cx="3699508" cy="47271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ar-JO" sz="2400" dirty="0">
                <a:latin typeface="Calibri" panose="020F0502020204030204" pitchFamily="34" charset="0"/>
                <a:ea typeface="Calibri" panose="020F0502020204030204" pitchFamily="34" charset="0"/>
              </a:rPr>
              <a:t>يحصل على رمز التعريف كود كورونا القابل للمسح الضوئي </a:t>
            </a:r>
            <a:r>
              <a:rPr lang="he-IL" sz="2400" dirty="0">
                <a:latin typeface="Calibri" panose="020F0502020204030204" pitchFamily="34" charset="0"/>
                <a:ea typeface="Calibri" panose="020F0502020204030204" pitchFamily="34" charset="0"/>
              </a:rPr>
              <a:t>קוד סריקה </a:t>
            </a:r>
            <a:r>
              <a:rPr lang="ar-JO" sz="2400" dirty="0">
                <a:latin typeface="Calibri" panose="020F0502020204030204" pitchFamily="34" charset="0"/>
                <a:ea typeface="Calibri" panose="020F0502020204030204" pitchFamily="34" charset="0"/>
              </a:rPr>
              <a:t>مع صورة .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ar-JO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هذا الرمز شخصي وثابت يحتوي على معلومات عن تصريح الطالب الصحي الخاص </a:t>
            </a:r>
            <a:r>
              <a:rPr lang="ar-JO" sz="24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بالكورونا</a:t>
            </a:r>
            <a:r>
              <a:rPr lang="ar-JO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.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ar-JO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يمكن طباعته أو إبرازه عن طريق الهاتف النقال .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ar-JO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تتم  طباعته مرة واحدة ويمكن </a:t>
            </a:r>
            <a:r>
              <a:rPr lang="ar-JO" sz="24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جلتنته</a:t>
            </a:r>
            <a:r>
              <a:rPr lang="ar-JO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תמונה 8" descr="תמונה שמכילה צילום מסך&#10;&#10;התיאור נוצר באופן אוטומטי">
            <a:extLst>
              <a:ext uri="{FF2B5EF4-FFF2-40B4-BE49-F238E27FC236}">
                <a16:creationId xmlns:a16="http://schemas.microsoft.com/office/drawing/2014/main" id="{ECBE63F5-9E24-4542-87A5-EE75FB682A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1770" y="171450"/>
            <a:ext cx="11163300" cy="668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320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>
            <a:extLst>
              <a:ext uri="{FF2B5EF4-FFF2-40B4-BE49-F238E27FC236}">
                <a16:creationId xmlns:a16="http://schemas.microsoft.com/office/drawing/2014/main" id="{E5B84409-EF3E-4F8C-A9CD-362001D71190}"/>
              </a:ext>
            </a:extLst>
          </p:cNvPr>
          <p:cNvSpPr/>
          <p:nvPr/>
        </p:nvSpPr>
        <p:spPr>
          <a:xfrm>
            <a:off x="7541623" y="226844"/>
            <a:ext cx="4239454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JO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ملاحظات مهمة :</a:t>
            </a:r>
          </a:p>
          <a:p>
            <a:pPr algn="ctr"/>
            <a:endParaRPr lang="he-IL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מלבן 2">
            <a:extLst>
              <a:ext uri="{FF2B5EF4-FFF2-40B4-BE49-F238E27FC236}">
                <a16:creationId xmlns:a16="http://schemas.microsoft.com/office/drawing/2014/main" id="{3AAF2228-462E-4B23-8315-912A832E2F7E}"/>
              </a:ext>
            </a:extLst>
          </p:cNvPr>
          <p:cNvSpPr/>
          <p:nvPr/>
        </p:nvSpPr>
        <p:spPr>
          <a:xfrm>
            <a:off x="5439143" y="1168728"/>
            <a:ext cx="542007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JO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يتم توقيع تصريح </a:t>
            </a:r>
            <a:r>
              <a:rPr lang="ar-JO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الكورونا</a:t>
            </a:r>
            <a:r>
              <a:rPr lang="ar-JO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بشكل يومي .</a:t>
            </a:r>
          </a:p>
          <a:p>
            <a:pPr algn="ctr"/>
            <a:r>
              <a:rPr lang="ar-JO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من الساعة الثانية فجرا وحتى ربع ساعة قبل دخول المدرسة . </a:t>
            </a:r>
            <a:endParaRPr lang="he-IL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מלבן 3">
            <a:extLst>
              <a:ext uri="{FF2B5EF4-FFF2-40B4-BE49-F238E27FC236}">
                <a16:creationId xmlns:a16="http://schemas.microsoft.com/office/drawing/2014/main" id="{FB97D137-1284-4C6B-B360-E01B7016C8C2}"/>
              </a:ext>
            </a:extLst>
          </p:cNvPr>
          <p:cNvSpPr/>
          <p:nvPr/>
        </p:nvSpPr>
        <p:spPr>
          <a:xfrm>
            <a:off x="4864480" y="2177826"/>
            <a:ext cx="586410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JO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يستطيع أحد الوالدين التوقيع على التصريح .</a:t>
            </a:r>
            <a:endParaRPr lang="he-IL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569E141C-17F4-42FB-9FE7-72B4F0FBDABE}"/>
              </a:ext>
            </a:extLst>
          </p:cNvPr>
          <p:cNvSpPr/>
          <p:nvPr/>
        </p:nvSpPr>
        <p:spPr>
          <a:xfrm>
            <a:off x="991907" y="4220349"/>
            <a:ext cx="995336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JO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الدخول لتوقيع التصريح فقط بتفاصيل دخول مشوف  الخاصة بأحد الوالدين. </a:t>
            </a:r>
            <a:endParaRPr lang="he-IL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7CB08016-E54E-400F-8AF8-2DD6459BF409}"/>
              </a:ext>
            </a:extLst>
          </p:cNvPr>
          <p:cNvSpPr/>
          <p:nvPr/>
        </p:nvSpPr>
        <p:spPr>
          <a:xfrm>
            <a:off x="1358449" y="4968629"/>
            <a:ext cx="994374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JO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الدخول عن طريق موقع مشوف للطلاب والأهالي الملائم </a:t>
            </a:r>
            <a:r>
              <a:rPr lang="he-IL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אתר מותאם </a:t>
            </a:r>
            <a:endParaRPr lang="ar-JO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ar-JO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عن طريق  الكروم من الهاتف النقال </a:t>
            </a:r>
          </a:p>
          <a:p>
            <a:pPr algn="ctr"/>
            <a:r>
              <a:rPr lang="ar-JO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أو بواسطة  التطبيق ( يجب الحرص على  تحديث التطبيق ) </a:t>
            </a:r>
            <a:r>
              <a:rPr lang="he-IL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עדכון גרסה </a:t>
            </a:r>
            <a:endParaRPr lang="he-IL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מלבן 6">
            <a:extLst>
              <a:ext uri="{FF2B5EF4-FFF2-40B4-BE49-F238E27FC236}">
                <a16:creationId xmlns:a16="http://schemas.microsoft.com/office/drawing/2014/main" id="{3C44BEC9-456E-4632-9756-9E2D43DD7A35}"/>
              </a:ext>
            </a:extLst>
          </p:cNvPr>
          <p:cNvSpPr/>
          <p:nvPr/>
        </p:nvSpPr>
        <p:spPr>
          <a:xfrm>
            <a:off x="991907" y="3253858"/>
            <a:ext cx="990367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JO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لا يمكن التوقيع على التصريح من قبل الطلاب, او الدخول بتعريف طالب.  </a:t>
            </a:r>
            <a:endParaRPr lang="he-IL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5" name="Picture 2" descr="משו&quot;ב תלמידים והורים">
            <a:extLst>
              <a:ext uri="{FF2B5EF4-FFF2-40B4-BE49-F238E27FC236}">
                <a16:creationId xmlns:a16="http://schemas.microsoft.com/office/drawing/2014/main" id="{62724F8B-234E-4855-BEFB-5A63BD258B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5580" y="1207819"/>
            <a:ext cx="591569" cy="591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משו&quot;ב תלמידים והורים">
            <a:extLst>
              <a:ext uri="{FF2B5EF4-FFF2-40B4-BE49-F238E27FC236}">
                <a16:creationId xmlns:a16="http://schemas.microsoft.com/office/drawing/2014/main" id="{7F3F67E6-5583-4278-992C-4E5B4D6829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9217" y="2156436"/>
            <a:ext cx="591569" cy="591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משו&quot;ב תלמידים והורים">
            <a:extLst>
              <a:ext uri="{FF2B5EF4-FFF2-40B4-BE49-F238E27FC236}">
                <a16:creationId xmlns:a16="http://schemas.microsoft.com/office/drawing/2014/main" id="{20038DFC-1424-45BD-BB70-8E806A059B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6412" y="3133215"/>
            <a:ext cx="591569" cy="591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משו&quot;ב תלמידים והורים">
            <a:extLst>
              <a:ext uri="{FF2B5EF4-FFF2-40B4-BE49-F238E27FC236}">
                <a16:creationId xmlns:a16="http://schemas.microsoft.com/office/drawing/2014/main" id="{FAB0443F-C7E3-4EDA-A7CE-732EC154E7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7586" y="4107847"/>
            <a:ext cx="591569" cy="591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משו&quot;ב תלמידים והורים">
            <a:extLst>
              <a:ext uri="{FF2B5EF4-FFF2-40B4-BE49-F238E27FC236}">
                <a16:creationId xmlns:a16="http://schemas.microsoft.com/office/drawing/2014/main" id="{E80479CE-9204-4372-8936-0149C987ED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6942" y="5009784"/>
            <a:ext cx="591569" cy="591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1824078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1863</TotalTime>
  <Words>250</Words>
  <Application>Microsoft Office PowerPoint</Application>
  <PresentationFormat>מסך רחב</PresentationFormat>
  <Paragraphs>29</Paragraphs>
  <Slides>8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ערכת נושא Office</vt:lpstr>
      <vt:lpstr>مرشد للأهالي 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مرشد للأهالي</dc:title>
  <dc:creator>מאג'דה אבו טועמה</dc:creator>
  <cp:lastModifiedBy>מאג'דה אבו טועמה</cp:lastModifiedBy>
  <cp:revision>9</cp:revision>
  <dcterms:created xsi:type="dcterms:W3CDTF">2020-08-29T07:31:22Z</dcterms:created>
  <dcterms:modified xsi:type="dcterms:W3CDTF">2020-08-30T14:43:39Z</dcterms:modified>
</cp:coreProperties>
</file>