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6CA68E-AF54-4449-B5D3-0BC672410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FABAEBD-A733-4A87-AAF3-8225F514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84FF65E-63CE-4067-8E63-27BE2F6F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021AF0-F0C3-4301-ABA3-1ED3C261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5BA47C-995B-49D5-A968-6412D2A2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077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653284-D456-420E-B6BB-07700A49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859D39D-415D-413D-A98D-A69149775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46AFD4-F552-401E-B66C-C5404CE6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FDEED0-8939-4A74-A8F6-8ADCE911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C0FCF0-9229-4070-BF40-B9793214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D1121AF-9AED-4556-8C58-5BAA70668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861F9D8-20D5-4EAC-A12A-AE5A8D954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AF609B-279E-4791-9E9E-7B7D494D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B715CC-37FE-48C6-9959-3FA03DFE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F66552-506A-4D56-8D46-6941F6F66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23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12F442-5034-4F72-86B0-85EBF0BD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7510F5-2EF6-4210-A11D-16309C90E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D4FDA5-0718-446A-BDFD-6B5EBA87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9CF170-E2E9-4EC5-AA91-D3A3704A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50B3BC8-1EAC-4D52-AC91-A246C5B5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5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F82C25-25F4-413E-831F-551C9BA4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075886F-A688-4C79-B5BF-88297251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BFB662-4FF5-4A9D-A68E-1B007DFE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2F6E84C-C4D4-44A5-BE4E-4739F27B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0E682F-B474-43E1-AE7B-3B887CEC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00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13DEC5-17B4-4F02-8E4A-4BDF09D0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D4568B-9F9D-40ED-8509-00EF1BBBB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9B23C41-3295-44E4-80DF-D59B29063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A5CAF12-C626-404F-90C8-96E7161A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F00B24B-94AD-437E-B5A3-F1C757E3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C76DC77-C739-457F-B0F2-1C584853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737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7E7662-2DC3-45D0-AE47-AFC48F84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A8D6BB2-BD9C-4DCA-AB2C-A73FD89B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AC7FD11-BD20-4C66-ABB3-2A50ECCC3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B210CFC-14E2-4A39-851E-A6E9C8B1D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C31D0D2-0971-4FD7-B230-897AA3884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B46799B-7DFD-49E4-A9B2-269FD857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C8A8435-8DAC-49CD-827A-BA5B3A98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A95B0A9-FBA3-4339-97E2-E96D9EB7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118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C7EE99-A8B9-4A4D-B9A1-A519E162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5CEE086-71D5-4E75-83D5-247D190B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56F6C9B-EE43-44ED-B4C9-8561128F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14B969B-F25B-463D-AC77-8FD038C9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55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5381A5B-C2A1-44C2-9816-33FF3C7F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E02E162-37AC-4642-A4C8-CFF6D3FD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0BAF427-8570-4FAD-B88C-42E0D68C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36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BEA397-C546-4DDF-90F4-BA99C893D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1E39C88-E158-4909-A81F-53C05454F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E61D2C8-8571-49F2-A09D-1E0F8828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BA995E2-C38E-4FC1-99EA-2878B8DA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11B280F-47ED-4E04-B193-63E27E83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8206AA9-A1F3-46AE-94E4-CCD0D7A8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442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82FC56-1A3D-4965-BC13-7582DB0B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F54D4E2-8D7E-48C7-8276-3848D96CB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29DFA46-B13D-45BE-B499-DA8A85092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435B81D-71C3-40A6-B3D9-15402858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F904EB-0B4D-4D70-BAC8-97A89D08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B32EE47-8003-4E99-9D85-FD65F6C7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21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2915025-66A4-4988-99F0-ADE88265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B15B70A-D816-4F54-ABC6-D97BE9F42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E9378E-129D-47A6-9DBC-9BDB44205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6AD1-879F-4327-8E7A-7F14AA7B7B94}" type="datetimeFigureOut">
              <a:rPr lang="he-IL" smtClean="0"/>
              <a:t>ט'/אלול/תש"ף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3EE83F5-DFFD-4F28-93A0-553FDBDFC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FC1AEBA-9783-49BF-AA37-7F7599002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F7171-746F-4E1B-8489-E90C6AA604E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10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ashov.info/students/login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315A2C5A-32C0-49B5-B446-DAC801CE7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ar-JO" dirty="0"/>
              <a:t>مرشد للأهالي 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EC7BAF5-A919-41B6-B255-47DE82A89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0089" y="3836197"/>
            <a:ext cx="6179981" cy="838673"/>
          </a:xfrm>
        </p:spPr>
        <p:txBody>
          <a:bodyPr>
            <a:normAutofit/>
          </a:bodyPr>
          <a:lstStyle/>
          <a:p>
            <a:r>
              <a:rPr lang="ar-JO" dirty="0"/>
              <a:t>كيف نوقع على تصريح </a:t>
            </a:r>
            <a:r>
              <a:rPr lang="ar-JO" dirty="0" err="1"/>
              <a:t>الكورونا</a:t>
            </a:r>
            <a:r>
              <a:rPr lang="ar-JO" dirty="0"/>
              <a:t> الصحي في منظومة مشوف؟ </a:t>
            </a:r>
            <a:endParaRPr lang="he-I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משו&quot;ב תלמידים והורים">
            <a:extLst>
              <a:ext uri="{FF2B5EF4-FFF2-40B4-BE49-F238E27FC236}">
                <a16:creationId xmlns:a16="http://schemas.microsoft.com/office/drawing/2014/main" id="{D72EB324-DC85-4E36-AC66-C188B7723C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6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תמונה 25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6F600F8-98FA-4C47-9F2E-901E2226B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97" y="0"/>
            <a:ext cx="3433743" cy="6858000"/>
          </a:xfrm>
          <a:prstGeom prst="rect">
            <a:avLst/>
          </a:prstGeo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7073BA41-6683-42FD-A653-EA2F63827FA9}"/>
              </a:ext>
            </a:extLst>
          </p:cNvPr>
          <p:cNvSpPr/>
          <p:nvPr/>
        </p:nvSpPr>
        <p:spPr>
          <a:xfrm>
            <a:off x="5669280" y="677055"/>
            <a:ext cx="6096000" cy="296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</a:rPr>
              <a:t>الأهل الكرام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</a:rPr>
              <a:t>مرفق بهذا كيف يمكن الدخول لمنظومة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משוב תלמידים והורים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</a:rPr>
              <a:t>من الهاتف النقال عن طريق محرك البحث كروم على العنوان 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https://web.mashov.info/students/login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</a:rPr>
              <a:t>تسجيل الدخول كوالد أو والدة عن طريق تسجيل دخول المشوف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</a:rPr>
              <a:t>بواسطة اسم المستخدم وكلمة المرور الخاصة بهم والتي حصلوا عليها من المدرسة  وغالبا ما يكون الدخول عن طريق رقم الهوية وهي اسم المستخدم 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A8F51C5A-F617-4A14-A826-033AB8E0CDD8}"/>
              </a:ext>
            </a:extLst>
          </p:cNvPr>
          <p:cNvSpPr/>
          <p:nvPr/>
        </p:nvSpPr>
        <p:spPr>
          <a:xfrm rot="19300158">
            <a:off x="4301980" y="2749777"/>
            <a:ext cx="957943" cy="127424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חץ: שמאלה 6">
            <a:extLst>
              <a:ext uri="{FF2B5EF4-FFF2-40B4-BE49-F238E27FC236}">
                <a16:creationId xmlns:a16="http://schemas.microsoft.com/office/drawing/2014/main" id="{123A09EB-3B8C-4007-AE5B-442F04D236D1}"/>
              </a:ext>
            </a:extLst>
          </p:cNvPr>
          <p:cNvSpPr/>
          <p:nvPr/>
        </p:nvSpPr>
        <p:spPr>
          <a:xfrm rot="19300158">
            <a:off x="4330295" y="3280358"/>
            <a:ext cx="957943" cy="150107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9B20CD7D-BFCC-4B7A-A37E-A2C6E26174C2}"/>
              </a:ext>
            </a:extLst>
          </p:cNvPr>
          <p:cNvSpPr/>
          <p:nvPr/>
        </p:nvSpPr>
        <p:spPr>
          <a:xfrm rot="13352319">
            <a:off x="335083" y="1714779"/>
            <a:ext cx="957943" cy="173873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חץ: שמאלה 10">
            <a:extLst>
              <a:ext uri="{FF2B5EF4-FFF2-40B4-BE49-F238E27FC236}">
                <a16:creationId xmlns:a16="http://schemas.microsoft.com/office/drawing/2014/main" id="{501DE6C7-A508-4B27-94B9-1EE5FBC24D6B}"/>
              </a:ext>
            </a:extLst>
          </p:cNvPr>
          <p:cNvSpPr/>
          <p:nvPr/>
        </p:nvSpPr>
        <p:spPr>
          <a:xfrm rot="12850771">
            <a:off x="234231" y="2369501"/>
            <a:ext cx="957943" cy="142744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149055E6-0573-4E9B-87FD-F01802E28F32}"/>
              </a:ext>
            </a:extLst>
          </p:cNvPr>
          <p:cNvSpPr/>
          <p:nvPr/>
        </p:nvSpPr>
        <p:spPr>
          <a:xfrm>
            <a:off x="1184891" y="1969049"/>
            <a:ext cx="301395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نكتب اسم المدرسة بالعبرية او رمز المدرسة</a:t>
            </a:r>
            <a:endParaRPr lang="he-IL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DD7A37F6-9BD2-494C-915F-87A5B29C7F52}"/>
              </a:ext>
            </a:extLst>
          </p:cNvPr>
          <p:cNvSpPr/>
          <p:nvPr/>
        </p:nvSpPr>
        <p:spPr>
          <a:xfrm>
            <a:off x="1171782" y="2474936"/>
            <a:ext cx="301395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نختار السنة الدراسية </a:t>
            </a:r>
            <a:r>
              <a:rPr lang="he-IL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תשפ"א</a:t>
            </a:r>
            <a:endParaRPr lang="he-IL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39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4C25E9D3-E679-4345-9005-B427BF3E9546}"/>
              </a:ext>
            </a:extLst>
          </p:cNvPr>
          <p:cNvSpPr/>
          <p:nvPr/>
        </p:nvSpPr>
        <p:spPr>
          <a:xfrm>
            <a:off x="5303518" y="348344"/>
            <a:ext cx="6662057" cy="96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عند الدخول لمشوف نضغط على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b="1" dirty="0">
                <a:solidFill>
                  <a:srgbClr val="9A57C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تصريح كورونا اليومي </a:t>
            </a:r>
            <a:r>
              <a:rPr lang="ar-JO" sz="2400" b="1" dirty="0">
                <a:solidFill>
                  <a:srgbClr val="9A57C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9A57C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74082EDE-976A-47C9-9A55-97B0E6B59EAB}"/>
              </a:ext>
            </a:extLst>
          </p:cNvPr>
          <p:cNvSpPr/>
          <p:nvPr/>
        </p:nvSpPr>
        <p:spPr>
          <a:xfrm rot="19300158">
            <a:off x="4005694" y="2894050"/>
            <a:ext cx="957943" cy="26663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17EE190C-0E47-4ACC-B352-5464CFE41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0" y="126695"/>
            <a:ext cx="3480567" cy="609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8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0F0E80BB-8CDE-43C1-8166-69A9CAE13699}"/>
              </a:ext>
            </a:extLst>
          </p:cNvPr>
          <p:cNvSpPr/>
          <p:nvPr/>
        </p:nvSpPr>
        <p:spPr>
          <a:xfrm>
            <a:off x="5303518" y="348344"/>
            <a:ext cx="6662057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</a:rPr>
              <a:t>يقوم الوالد أو الوالدة بملء التقرير  بالضغط على المربع الملائم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חץ: שמאלה 4">
            <a:extLst>
              <a:ext uri="{FF2B5EF4-FFF2-40B4-BE49-F238E27FC236}">
                <a16:creationId xmlns:a16="http://schemas.microsoft.com/office/drawing/2014/main" id="{AC8E687E-5636-4CD1-9D3C-5E16ACEE88F7}"/>
              </a:ext>
            </a:extLst>
          </p:cNvPr>
          <p:cNvSpPr/>
          <p:nvPr/>
        </p:nvSpPr>
        <p:spPr>
          <a:xfrm rot="19300158">
            <a:off x="4286653" y="3999752"/>
            <a:ext cx="957943" cy="214038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AEA6AE7B-9DD6-4AAC-B002-BBE0C11FBC21}"/>
              </a:ext>
            </a:extLst>
          </p:cNvPr>
          <p:cNvSpPr/>
          <p:nvPr/>
        </p:nvSpPr>
        <p:spPr>
          <a:xfrm rot="19300158">
            <a:off x="4302960" y="4810056"/>
            <a:ext cx="957943" cy="26663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" name="תמונה 10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F1A29D48-A3F7-46FB-BD82-EE7C85A4E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881" y="1016624"/>
            <a:ext cx="7697274" cy="54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7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A33026B-D437-4AA3-97DD-E8B8BF65E157}"/>
              </a:ext>
            </a:extLst>
          </p:cNvPr>
          <p:cNvSpPr/>
          <p:nvPr/>
        </p:nvSpPr>
        <p:spPr>
          <a:xfrm>
            <a:off x="5164181" y="412570"/>
            <a:ext cx="6662057" cy="96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</a:rPr>
              <a:t>عند الضغط على موافق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</a:rPr>
              <a:t>يحصل على رسالة تفيد بأنه تم حفظ التصريح بنجاح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תמונה 7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C19E8249-AB6B-4FAD-8092-C2327BEBB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96" y="1698245"/>
            <a:ext cx="7973538" cy="3962953"/>
          </a:xfrm>
          <a:prstGeom prst="rect">
            <a:avLst/>
          </a:prstGeom>
        </p:spPr>
      </p:pic>
      <p:sp>
        <p:nvSpPr>
          <p:cNvPr id="10" name="חץ: שמאלה 9">
            <a:extLst>
              <a:ext uri="{FF2B5EF4-FFF2-40B4-BE49-F238E27FC236}">
                <a16:creationId xmlns:a16="http://schemas.microsoft.com/office/drawing/2014/main" id="{626860A2-12DA-49EF-B5FB-386CD9014E09}"/>
              </a:ext>
            </a:extLst>
          </p:cNvPr>
          <p:cNvSpPr/>
          <p:nvPr/>
        </p:nvSpPr>
        <p:spPr>
          <a:xfrm rot="19333283">
            <a:off x="10501972" y="4628323"/>
            <a:ext cx="1217245" cy="32372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2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BE10FF76-37C6-49CC-A8BA-835DFD73D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049" y="0"/>
            <a:ext cx="8266626" cy="6858000"/>
          </a:xfrm>
          <a:prstGeom prst="rect">
            <a:avLst/>
          </a:prstGeom>
        </p:spPr>
      </p:pic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DE646327-CE44-49F7-84D5-7F4C1715635B}"/>
              </a:ext>
            </a:extLst>
          </p:cNvPr>
          <p:cNvSpPr/>
          <p:nvPr/>
        </p:nvSpPr>
        <p:spPr>
          <a:xfrm rot="13631840">
            <a:off x="4605044" y="5701872"/>
            <a:ext cx="1146030" cy="21684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7580053A-610F-48B1-99D0-ED018C16FF3C}"/>
              </a:ext>
            </a:extLst>
          </p:cNvPr>
          <p:cNvSpPr/>
          <p:nvPr/>
        </p:nvSpPr>
        <p:spPr>
          <a:xfrm rot="19755783">
            <a:off x="11508081" y="3026429"/>
            <a:ext cx="593371" cy="203813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D093E1B5-B312-499E-BA81-90315358841A}"/>
              </a:ext>
            </a:extLst>
          </p:cNvPr>
          <p:cNvSpPr/>
          <p:nvPr/>
        </p:nvSpPr>
        <p:spPr>
          <a:xfrm>
            <a:off x="9926648" y="3729663"/>
            <a:ext cx="209528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اضغط على موافق</a:t>
            </a:r>
            <a:endParaRPr lang="he-I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07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>
            <a:extLst>
              <a:ext uri="{FF2B5EF4-FFF2-40B4-BE49-F238E27FC236}">
                <a16:creationId xmlns:a16="http://schemas.microsoft.com/office/drawing/2014/main" id="{07C10400-9B1B-4660-AFAD-D8960AE6E1A3}"/>
              </a:ext>
            </a:extLst>
          </p:cNvPr>
          <p:cNvSpPr/>
          <p:nvPr/>
        </p:nvSpPr>
        <p:spPr>
          <a:xfrm>
            <a:off x="8812530" y="545920"/>
            <a:ext cx="3699508" cy="4727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</a:rPr>
              <a:t>يحصل على رمز التعريف كود كورونا القابل للمسح الضوئي 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קוד סריקה </a:t>
            </a: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</a:rPr>
              <a:t>مع صورة 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هذا الرمز شخصي وثابت يحتوي على معلومات عن تصريح الطالب الصحي الخاص </a:t>
            </a:r>
            <a:r>
              <a:rPr lang="ar-JO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بالكورونا</a:t>
            </a: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يمكن طباعته أو إبرازه عن طريق الهاتف النقال 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تتم  طباعته مرة واحدة ويمكن </a:t>
            </a:r>
            <a:r>
              <a:rPr lang="ar-JO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جلتنته</a:t>
            </a:r>
            <a:r>
              <a:rPr lang="ar-JO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תמונה 8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ECBE63F5-9E24-4542-87A5-EE75FB682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1770" y="171450"/>
            <a:ext cx="111633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2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E5B84409-EF3E-4F8C-A9CD-362001D71190}"/>
              </a:ext>
            </a:extLst>
          </p:cNvPr>
          <p:cNvSpPr/>
          <p:nvPr/>
        </p:nvSpPr>
        <p:spPr>
          <a:xfrm>
            <a:off x="7541623" y="226844"/>
            <a:ext cx="42394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ملاحظات مهمة :</a:t>
            </a:r>
          </a:p>
          <a:p>
            <a:pPr algn="ctr"/>
            <a:endParaRPr lang="he-I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3AAF2228-462E-4B23-8315-912A832E2F7E}"/>
              </a:ext>
            </a:extLst>
          </p:cNvPr>
          <p:cNvSpPr/>
          <p:nvPr/>
        </p:nvSpPr>
        <p:spPr>
          <a:xfrm>
            <a:off x="5439143" y="1168728"/>
            <a:ext cx="54200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يتم توقيع تصريح </a:t>
            </a:r>
            <a:r>
              <a:rPr lang="ar-JO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الكورونا</a:t>
            </a:r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بشكل يومي .</a:t>
            </a:r>
          </a:p>
          <a:p>
            <a:pPr algn="ctr"/>
            <a:r>
              <a:rPr lang="ar-JO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الساعة الثانية فجرا وحتى ربع ساعة قبل دخول المدرسة . </a:t>
            </a:r>
            <a:endParaRPr lang="he-IL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B97D137-1284-4C6B-B360-E01B7016C8C2}"/>
              </a:ext>
            </a:extLst>
          </p:cNvPr>
          <p:cNvSpPr/>
          <p:nvPr/>
        </p:nvSpPr>
        <p:spPr>
          <a:xfrm>
            <a:off x="4864480" y="2177826"/>
            <a:ext cx="58641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يستطيع أحد الوالدين التوقيع على التصريح .</a:t>
            </a:r>
            <a:endParaRPr lang="he-I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69E141C-17F4-42FB-9FE7-72B4F0FBDABE}"/>
              </a:ext>
            </a:extLst>
          </p:cNvPr>
          <p:cNvSpPr/>
          <p:nvPr/>
        </p:nvSpPr>
        <p:spPr>
          <a:xfrm>
            <a:off x="991907" y="4220349"/>
            <a:ext cx="99533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الدخول لتوقيع التصريح فقط بتفاصيل دخول مشوف  الخاصة بأحد الوالدين. </a:t>
            </a:r>
            <a:endParaRPr lang="he-I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B08016-E54E-400F-8AF8-2DD6459BF409}"/>
              </a:ext>
            </a:extLst>
          </p:cNvPr>
          <p:cNvSpPr/>
          <p:nvPr/>
        </p:nvSpPr>
        <p:spPr>
          <a:xfrm>
            <a:off x="1358449" y="4968629"/>
            <a:ext cx="99437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الدخول عن طريق موقع مشوف للطلاب والأهالي الملائم </a:t>
            </a:r>
            <a:r>
              <a:rPr lang="he-I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אתר מותאם </a:t>
            </a:r>
            <a:endParaRPr lang="ar-JO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عن طريق  الكروم من الهاتف النقال </a:t>
            </a:r>
          </a:p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أو بواسطة  التطبيق ( يجب الحرص على  تحديث التطبيق ) </a:t>
            </a:r>
            <a:r>
              <a:rPr lang="he-I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עדכון גרסה </a:t>
            </a:r>
            <a:endParaRPr lang="he-I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C44BEC9-456E-4632-9756-9E2D43DD7A35}"/>
              </a:ext>
            </a:extLst>
          </p:cNvPr>
          <p:cNvSpPr/>
          <p:nvPr/>
        </p:nvSpPr>
        <p:spPr>
          <a:xfrm>
            <a:off x="991907" y="3253858"/>
            <a:ext cx="99036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يمكن التوقيع على التصريح من قبل الطلاب, او الدخول بتعريف طالب.  </a:t>
            </a:r>
            <a:endParaRPr lang="he-I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Picture 2" descr="משו&quot;ב תלמידים והורים">
            <a:extLst>
              <a:ext uri="{FF2B5EF4-FFF2-40B4-BE49-F238E27FC236}">
                <a16:creationId xmlns:a16="http://schemas.microsoft.com/office/drawing/2014/main" id="{62724F8B-234E-4855-BEFB-5A63BD258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580" y="1207819"/>
            <a:ext cx="591569" cy="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משו&quot;ב תלמידים והורים">
            <a:extLst>
              <a:ext uri="{FF2B5EF4-FFF2-40B4-BE49-F238E27FC236}">
                <a16:creationId xmlns:a16="http://schemas.microsoft.com/office/drawing/2014/main" id="{7F3F67E6-5583-4278-992C-4E5B4D682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217" y="2156436"/>
            <a:ext cx="591569" cy="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משו&quot;ב תלמידים והורים">
            <a:extLst>
              <a:ext uri="{FF2B5EF4-FFF2-40B4-BE49-F238E27FC236}">
                <a16:creationId xmlns:a16="http://schemas.microsoft.com/office/drawing/2014/main" id="{20038DFC-1424-45BD-BB70-8E806A059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412" y="3133215"/>
            <a:ext cx="591569" cy="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משו&quot;ב תלמידים והורים">
            <a:extLst>
              <a:ext uri="{FF2B5EF4-FFF2-40B4-BE49-F238E27FC236}">
                <a16:creationId xmlns:a16="http://schemas.microsoft.com/office/drawing/2014/main" id="{FAB0443F-C7E3-4EDA-A7CE-732EC154E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586" y="4107847"/>
            <a:ext cx="591569" cy="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משו&quot;ב תלמידים והורים">
            <a:extLst>
              <a:ext uri="{FF2B5EF4-FFF2-40B4-BE49-F238E27FC236}">
                <a16:creationId xmlns:a16="http://schemas.microsoft.com/office/drawing/2014/main" id="{E80479CE-9204-4372-8936-0149C987E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942" y="5009784"/>
            <a:ext cx="591569" cy="59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82407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250</Words>
  <Application>Microsoft Office PowerPoint</Application>
  <PresentationFormat>מסך רחב</PresentationFormat>
  <Paragraphs>29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ערכת נושא Office</vt:lpstr>
      <vt:lpstr>مرشد للأهالي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مرشد للأهالي</dc:title>
  <dc:creator>מאג'דה אבו טועמה</dc:creator>
  <cp:lastModifiedBy>מאג'דה אבו טועמה</cp:lastModifiedBy>
  <cp:revision>9</cp:revision>
  <dcterms:created xsi:type="dcterms:W3CDTF">2020-08-29T07:31:22Z</dcterms:created>
  <dcterms:modified xsi:type="dcterms:W3CDTF">2020-08-30T14:43:39Z</dcterms:modified>
</cp:coreProperties>
</file>