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7"/>
  </p:notesMasterIdLst>
  <p:sldIdLst>
    <p:sldId id="280" r:id="rId2"/>
    <p:sldId id="281" r:id="rId3"/>
    <p:sldId id="288" r:id="rId4"/>
    <p:sldId id="257" r:id="rId5"/>
    <p:sldId id="282" r:id="rId6"/>
    <p:sldId id="283" r:id="rId7"/>
    <p:sldId id="284" r:id="rId8"/>
    <p:sldId id="285" r:id="rId9"/>
    <p:sldId id="292" r:id="rId10"/>
    <p:sldId id="300" r:id="rId11"/>
    <p:sldId id="293" r:id="rId12"/>
    <p:sldId id="299" r:id="rId13"/>
    <p:sldId id="294" r:id="rId14"/>
    <p:sldId id="298" r:id="rId15"/>
    <p:sldId id="291" r:id="rId16"/>
  </p:sldIdLst>
  <p:sldSz cx="12192000" cy="6858000"/>
  <p:notesSz cx="6858000" cy="9144000"/>
  <p:defaultTextStyle>
    <a:defPPr>
      <a:defRPr lang="he-I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454" autoAdjust="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>
            <a:extLst>
              <a:ext uri="{FF2B5EF4-FFF2-40B4-BE49-F238E27FC236}">
                <a16:creationId xmlns:a16="http://schemas.microsoft.com/office/drawing/2014/main" id="{46F8780C-17E6-4034-B4DE-86327F6B16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3F55C207-FE6F-4666-B467-17B458122FE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A6FFED-08AB-4271-B0FC-B6B0E958654D}" type="datetimeFigureOut">
              <a:rPr lang="he-IL"/>
              <a:pPr>
                <a:defRPr/>
              </a:pPr>
              <a:t>כ'/כסלו/תשע"ט</a:t>
            </a:fld>
            <a:endParaRPr lang="he-IL"/>
          </a:p>
        </p:txBody>
      </p:sp>
      <p:sp>
        <p:nvSpPr>
          <p:cNvPr id="4" name="מציין מיקום של תמונת שקופית 3">
            <a:extLst>
              <a:ext uri="{FF2B5EF4-FFF2-40B4-BE49-F238E27FC236}">
                <a16:creationId xmlns:a16="http://schemas.microsoft.com/office/drawing/2014/main" id="{601C4FFD-25A1-4FE2-8327-6F0D53C724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he-IL" noProof="0"/>
          </a:p>
        </p:txBody>
      </p:sp>
      <p:sp>
        <p:nvSpPr>
          <p:cNvPr id="5" name="מציין מיקום של הערות 4">
            <a:extLst>
              <a:ext uri="{FF2B5EF4-FFF2-40B4-BE49-F238E27FC236}">
                <a16:creationId xmlns:a16="http://schemas.microsoft.com/office/drawing/2014/main" id="{0F223798-9A61-4D89-83CD-8A57066B19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noProof="0"/>
              <a:t>לחץ כדי לערוך סגנונות טקסט של תבנית בסיס</a:t>
            </a:r>
          </a:p>
          <a:p>
            <a:pPr lvl="1"/>
            <a:r>
              <a:rPr lang="he-IL" noProof="0"/>
              <a:t>רמה שנייה</a:t>
            </a:r>
          </a:p>
          <a:p>
            <a:pPr lvl="2"/>
            <a:r>
              <a:rPr lang="he-IL" noProof="0"/>
              <a:t>רמה שלישית</a:t>
            </a:r>
          </a:p>
          <a:p>
            <a:pPr lvl="3"/>
            <a:r>
              <a:rPr lang="he-IL" noProof="0"/>
              <a:t>רמה רביעית</a:t>
            </a:r>
          </a:p>
          <a:p>
            <a:pPr lvl="4"/>
            <a:r>
              <a:rPr lang="he-IL" noProof="0"/>
              <a:t>רמה חמישית</a:t>
            </a:r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EB30E9B6-2339-4C15-90B4-87B060B4207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50A4A56-487F-4508-8FAF-917C0850C1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9CD1B56-C6BD-45B7-B8F2-DD5E3F3A5025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מציין מיקום של תמונת שקופית 1">
            <a:extLst>
              <a:ext uri="{FF2B5EF4-FFF2-40B4-BE49-F238E27FC236}">
                <a16:creationId xmlns:a16="http://schemas.microsoft.com/office/drawing/2014/main" id="{379C5729-F30F-43C4-869C-AF34B497C8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מציין מיקום של הערות 2">
            <a:extLst>
              <a:ext uri="{FF2B5EF4-FFF2-40B4-BE49-F238E27FC236}">
                <a16:creationId xmlns:a16="http://schemas.microsoft.com/office/drawing/2014/main" id="{BF48BA7F-56D1-4F60-BF9B-0FB9129313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altLang="he-IL"/>
          </a:p>
        </p:txBody>
      </p:sp>
      <p:sp>
        <p:nvSpPr>
          <p:cNvPr id="9220" name="מציין מיקום של מספר שקופית 3">
            <a:extLst>
              <a:ext uri="{FF2B5EF4-FFF2-40B4-BE49-F238E27FC236}">
                <a16:creationId xmlns:a16="http://schemas.microsoft.com/office/drawing/2014/main" id="{92812AFC-DD84-4A7F-B286-A364794046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BD27AEFD-B155-4106-AC43-E3C12897F021}" type="slidenum">
              <a:rPr lang="he-IL" altLang="he-IL" smtClean="0"/>
              <a:pPr algn="l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he-IL" alt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DF4821C-149B-4B7B-AEA1-83CE3B6FB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0C16F-BE5E-48C6-9BD4-FAC54F9057DE}" type="datetimeFigureOut">
              <a:rPr lang="he-IL"/>
              <a:pPr>
                <a:defRPr/>
              </a:pPr>
              <a:t>כ'/כסלו/תשע"ט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9BA14C8-6E62-4EC9-94C0-38E450AF4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A86A42F-469F-42D2-AA27-9E74722A4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446BE-11A3-440A-B585-0E9D32489A26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7655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41EE042-09D6-4D7F-87C0-0860522A3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71366-A751-4550-83C5-1D74AF591E9A}" type="datetimeFigureOut">
              <a:rPr lang="he-IL"/>
              <a:pPr>
                <a:defRPr/>
              </a:pPr>
              <a:t>כ'/כסלו/תשע"ט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D22E27E-D860-4254-8250-D9FF6876C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623AED4-D7E8-48B7-824E-862F25BA7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B79E4-C606-48CE-9B13-5DA537B073CB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84622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2A9C7B0-E179-40A0-A745-3FDA98D12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FCA75-93BB-4D2D-8606-AF06E325673A}" type="datetimeFigureOut">
              <a:rPr lang="he-IL"/>
              <a:pPr>
                <a:defRPr/>
              </a:pPr>
              <a:t>כ'/כסלו/תשע"ט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E6A6647-0DC8-4139-9B17-6B8AE2711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5DB43C5-0CBF-4CB6-ABC4-2A9A153C3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1101F-FC7E-4849-A317-DC50604B7443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4254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B6AF045-184B-43AE-ACAB-EC2D08C3F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99757-5A43-4141-8608-80006743F6C7}" type="datetimeFigureOut">
              <a:rPr lang="he-IL"/>
              <a:pPr>
                <a:defRPr/>
              </a:pPr>
              <a:t>כ'/כסלו/תשע"ט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9EA600D-22E0-498E-B630-8061ED130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64A35D0-078F-4020-942C-87740285B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231DE-BF6A-4E99-A1F5-43307B1E67C7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41766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865A189-D9D3-4B76-9662-9977EA4B3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79E1D-EEAC-4168-8588-1D0A10D1CDB1}" type="datetimeFigureOut">
              <a:rPr lang="he-IL"/>
              <a:pPr>
                <a:defRPr/>
              </a:pPr>
              <a:t>כ'/כסלו/תשע"ט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302CCC5-3D6C-42C9-A964-43C54A932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B819F3C-9ABD-43E3-A359-77836C508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0CA47-BD76-4050-907D-C25CBFAB1476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75565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3">
            <a:extLst>
              <a:ext uri="{FF2B5EF4-FFF2-40B4-BE49-F238E27FC236}">
                <a16:creationId xmlns:a16="http://schemas.microsoft.com/office/drawing/2014/main" id="{CB4509A2-0B05-46B2-80C2-F54E5CA5B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A40BC-FEC4-4B82-8EBD-479213302FDB}" type="datetimeFigureOut">
              <a:rPr lang="he-IL"/>
              <a:pPr>
                <a:defRPr/>
              </a:pPr>
              <a:t>כ'/כסלו/תשע"ט</a:t>
            </a:fld>
            <a:endParaRPr lang="he-IL"/>
          </a:p>
        </p:txBody>
      </p:sp>
      <p:sp>
        <p:nvSpPr>
          <p:cNvPr id="6" name="מציין מיקום של כותרת תחתונה 4">
            <a:extLst>
              <a:ext uri="{FF2B5EF4-FFF2-40B4-BE49-F238E27FC236}">
                <a16:creationId xmlns:a16="http://schemas.microsoft.com/office/drawing/2014/main" id="{68B4F14E-D949-459F-B120-2F1F12E7F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>
            <a:extLst>
              <a:ext uri="{FF2B5EF4-FFF2-40B4-BE49-F238E27FC236}">
                <a16:creationId xmlns:a16="http://schemas.microsoft.com/office/drawing/2014/main" id="{F0962013-A9A5-4650-8AFC-96F5436DB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8BF1E-67BF-4600-A9DD-D4AC1F29AC4B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0326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3">
            <a:extLst>
              <a:ext uri="{FF2B5EF4-FFF2-40B4-BE49-F238E27FC236}">
                <a16:creationId xmlns:a16="http://schemas.microsoft.com/office/drawing/2014/main" id="{1AEBAB5C-3B7E-40F3-B8B4-309DEBB00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35553-F47E-4EE0-B2B1-1798894A9385}" type="datetimeFigureOut">
              <a:rPr lang="he-IL"/>
              <a:pPr>
                <a:defRPr/>
              </a:pPr>
              <a:t>כ'/כסלו/תשע"ט</a:t>
            </a:fld>
            <a:endParaRPr lang="he-IL"/>
          </a:p>
        </p:txBody>
      </p:sp>
      <p:sp>
        <p:nvSpPr>
          <p:cNvPr id="8" name="מציין מיקום של כותרת תחתונה 4">
            <a:extLst>
              <a:ext uri="{FF2B5EF4-FFF2-40B4-BE49-F238E27FC236}">
                <a16:creationId xmlns:a16="http://schemas.microsoft.com/office/drawing/2014/main" id="{29E53CE8-7B43-4F70-B712-23CB7E147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מציין מיקום של מספר שקופית 5">
            <a:extLst>
              <a:ext uri="{FF2B5EF4-FFF2-40B4-BE49-F238E27FC236}">
                <a16:creationId xmlns:a16="http://schemas.microsoft.com/office/drawing/2014/main" id="{AC44FC29-1F76-4A8E-A965-E18B132DA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CEAC4-45CB-4E5B-96DC-6BE62808795E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3757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3">
            <a:extLst>
              <a:ext uri="{FF2B5EF4-FFF2-40B4-BE49-F238E27FC236}">
                <a16:creationId xmlns:a16="http://schemas.microsoft.com/office/drawing/2014/main" id="{82F10D58-AC52-4FC0-AD2D-9675625A9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DE7A7-0C3B-48B2-9DE2-CEB343F2913C}" type="datetimeFigureOut">
              <a:rPr lang="he-IL"/>
              <a:pPr>
                <a:defRPr/>
              </a:pPr>
              <a:t>כ'/כסלו/תשע"ט</a:t>
            </a:fld>
            <a:endParaRPr lang="he-IL"/>
          </a:p>
        </p:txBody>
      </p:sp>
      <p:sp>
        <p:nvSpPr>
          <p:cNvPr id="4" name="מציין מיקום של כותרת תחתונה 4">
            <a:extLst>
              <a:ext uri="{FF2B5EF4-FFF2-40B4-BE49-F238E27FC236}">
                <a16:creationId xmlns:a16="http://schemas.microsoft.com/office/drawing/2014/main" id="{6E90BDBD-DB1D-40ED-BBF5-34A955B1F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מספר שקופית 5">
            <a:extLst>
              <a:ext uri="{FF2B5EF4-FFF2-40B4-BE49-F238E27FC236}">
                <a16:creationId xmlns:a16="http://schemas.microsoft.com/office/drawing/2014/main" id="{DE74BDF4-5692-41BF-9C73-BC18FACCD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A812F-336D-48A7-8850-5C00D109FFED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00457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3">
            <a:extLst>
              <a:ext uri="{FF2B5EF4-FFF2-40B4-BE49-F238E27FC236}">
                <a16:creationId xmlns:a16="http://schemas.microsoft.com/office/drawing/2014/main" id="{710A4283-2A9C-4CBE-9028-39D773EEE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B0505-047C-4A10-9961-73EC294A052E}" type="datetimeFigureOut">
              <a:rPr lang="he-IL"/>
              <a:pPr>
                <a:defRPr/>
              </a:pPr>
              <a:t>כ'/כסלו/תשע"ט</a:t>
            </a:fld>
            <a:endParaRPr lang="he-IL"/>
          </a:p>
        </p:txBody>
      </p:sp>
      <p:sp>
        <p:nvSpPr>
          <p:cNvPr id="3" name="מציין מיקום של כותרת תחתונה 4">
            <a:extLst>
              <a:ext uri="{FF2B5EF4-FFF2-40B4-BE49-F238E27FC236}">
                <a16:creationId xmlns:a16="http://schemas.microsoft.com/office/drawing/2014/main" id="{1B674B8F-90E9-4E1A-8956-6644982D6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מציין מיקום של מספר שקופית 5">
            <a:extLst>
              <a:ext uri="{FF2B5EF4-FFF2-40B4-BE49-F238E27FC236}">
                <a16:creationId xmlns:a16="http://schemas.microsoft.com/office/drawing/2014/main" id="{24339D8A-6FB0-4825-8188-F214E3339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EB32B-0E28-4394-9916-A3B075E637D2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17576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>
            <a:extLst>
              <a:ext uri="{FF2B5EF4-FFF2-40B4-BE49-F238E27FC236}">
                <a16:creationId xmlns:a16="http://schemas.microsoft.com/office/drawing/2014/main" id="{BD19DE23-4227-41FF-B776-FFD87F3B9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A706F-F2CB-4755-8DB5-32715FD2F2CF}" type="datetimeFigureOut">
              <a:rPr lang="he-IL"/>
              <a:pPr>
                <a:defRPr/>
              </a:pPr>
              <a:t>כ'/כסלו/תשע"ט</a:t>
            </a:fld>
            <a:endParaRPr lang="he-IL"/>
          </a:p>
        </p:txBody>
      </p:sp>
      <p:sp>
        <p:nvSpPr>
          <p:cNvPr id="6" name="מציין מיקום של כותרת תחתונה 4">
            <a:extLst>
              <a:ext uri="{FF2B5EF4-FFF2-40B4-BE49-F238E27FC236}">
                <a16:creationId xmlns:a16="http://schemas.microsoft.com/office/drawing/2014/main" id="{0B68751F-19E4-4D92-B5D2-036D9AF4D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>
            <a:extLst>
              <a:ext uri="{FF2B5EF4-FFF2-40B4-BE49-F238E27FC236}">
                <a16:creationId xmlns:a16="http://schemas.microsoft.com/office/drawing/2014/main" id="{6332F69B-3163-4708-9AA2-F3E467370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1A339-04CF-424A-A5F5-B84BAF9EFC86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7990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>
            <a:extLst>
              <a:ext uri="{FF2B5EF4-FFF2-40B4-BE49-F238E27FC236}">
                <a16:creationId xmlns:a16="http://schemas.microsoft.com/office/drawing/2014/main" id="{AAD9C564-FFFE-4EA0-823F-358E36A25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9A7FE-42A1-4B6E-81E4-B2C5C876868A}" type="datetimeFigureOut">
              <a:rPr lang="he-IL"/>
              <a:pPr>
                <a:defRPr/>
              </a:pPr>
              <a:t>כ'/כסלו/תשע"ט</a:t>
            </a:fld>
            <a:endParaRPr lang="he-IL"/>
          </a:p>
        </p:txBody>
      </p:sp>
      <p:sp>
        <p:nvSpPr>
          <p:cNvPr id="6" name="מציין מיקום של כותרת תחתונה 4">
            <a:extLst>
              <a:ext uri="{FF2B5EF4-FFF2-40B4-BE49-F238E27FC236}">
                <a16:creationId xmlns:a16="http://schemas.microsoft.com/office/drawing/2014/main" id="{DE3AD1A5-5CBC-43EA-8433-641EBF03B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>
            <a:extLst>
              <a:ext uri="{FF2B5EF4-FFF2-40B4-BE49-F238E27FC236}">
                <a16:creationId xmlns:a16="http://schemas.microsoft.com/office/drawing/2014/main" id="{28390AB5-37B9-4932-89C0-ABF34BBC2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D0E68-54E1-4544-A243-7BE4878D84EB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94237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מציין מיקום של כותרת 1">
            <a:extLst>
              <a:ext uri="{FF2B5EF4-FFF2-40B4-BE49-F238E27FC236}">
                <a16:creationId xmlns:a16="http://schemas.microsoft.com/office/drawing/2014/main" id="{591A05AE-88A8-4F0B-B596-C8490656F15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סגנון כותרת של תבנית בסיס</a:t>
            </a:r>
          </a:p>
        </p:txBody>
      </p:sp>
      <p:sp>
        <p:nvSpPr>
          <p:cNvPr id="1027" name="מציין מיקום טקסט 2">
            <a:extLst>
              <a:ext uri="{FF2B5EF4-FFF2-40B4-BE49-F238E27FC236}">
                <a16:creationId xmlns:a16="http://schemas.microsoft.com/office/drawing/2014/main" id="{336EE57B-F33A-413C-B667-798E8D064D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סגנונות טקסט של תבנית בסיס</a:t>
            </a:r>
          </a:p>
          <a:p>
            <a:pPr lvl="1"/>
            <a:r>
              <a:rPr lang="he-IL" altLang="he-IL"/>
              <a:t>רמה שנייה</a:t>
            </a:r>
          </a:p>
          <a:p>
            <a:pPr lvl="2"/>
            <a:r>
              <a:rPr lang="he-IL" altLang="he-IL"/>
              <a:t>רמה שלישית</a:t>
            </a:r>
          </a:p>
          <a:p>
            <a:pPr lvl="3"/>
            <a:r>
              <a:rPr lang="he-IL" altLang="he-IL"/>
              <a:t>רמה רביעית</a:t>
            </a:r>
          </a:p>
          <a:p>
            <a:pPr lvl="4"/>
            <a:r>
              <a:rPr lang="he-IL" alt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E7A6A09-F613-44C4-BE56-02ECD52D1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038674-995C-4C06-A072-9A978757BEB4}" type="datetimeFigureOut">
              <a:rPr lang="he-IL"/>
              <a:pPr>
                <a:defRPr/>
              </a:pPr>
              <a:t>כ'/כסלו/תשע"ט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68FD48B-669A-4A97-BBBA-5D0653AC01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517BE8A-89DB-4DB0-940B-AA2456AAB8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0724DF-702C-4412-A17D-2419A3A7D90A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2pPr>
      <a:lvl3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3pPr>
      <a:lvl4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4pPr>
      <a:lvl5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5pPr>
      <a:lvl6pPr marL="457200" algn="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914400" algn="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1371600" algn="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1828800" algn="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228600" indent="-228600" algn="r" rtl="1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תמונה 1" descr="e0dbe806-58a5-4513-aa38-00506180de52">
            <a:extLst>
              <a:ext uri="{FF2B5EF4-FFF2-40B4-BE49-F238E27FC236}">
                <a16:creationId xmlns:a16="http://schemas.microsoft.com/office/drawing/2014/main" id="{11F57471-0D5F-46F7-B80B-596127E65D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37163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2">
            <a:extLst>
              <a:ext uri="{FF2B5EF4-FFF2-40B4-BE49-F238E27FC236}">
                <a16:creationId xmlns:a16="http://schemas.microsoft.com/office/drawing/2014/main" id="{94653F9E-CFAA-45A0-A832-DBEA1EDF5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1150" y="2244725"/>
            <a:ext cx="7662863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he-IL" sz="5400" b="1">
                <a:solidFill>
                  <a:srgbClr val="FF0000"/>
                </a:solidFill>
              </a:rPr>
              <a:t>ارشاد لاستعمال برنامج الـ </a:t>
            </a:r>
            <a:r>
              <a:rPr lang="he-IL" altLang="he-IL" sz="5400" b="1">
                <a:solidFill>
                  <a:srgbClr val="FF0000"/>
                </a:solidFill>
              </a:rPr>
              <a:t>משוב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he-IL" sz="5400" b="1">
                <a:solidFill>
                  <a:srgbClr val="FF0000"/>
                </a:solidFill>
              </a:rPr>
              <a:t>أولياء أمور</a:t>
            </a:r>
            <a:endParaRPr lang="he-IL" altLang="he-IL" sz="5400" b="1">
              <a:solidFill>
                <a:srgbClr val="FF000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he-IL" sz="4000" b="1">
                <a:solidFill>
                  <a:srgbClr val="FF0000"/>
                </a:solidFill>
              </a:rPr>
              <a:t>مركزة التقييم المدرسي: المعلمة ميادة ناصر</a:t>
            </a:r>
            <a:endParaRPr lang="he-IL" altLang="he-IL" sz="4000" b="1">
              <a:solidFill>
                <a:srgbClr val="FF0000"/>
              </a:solidFill>
            </a:endParaRP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B7F95B87-99B5-4F3A-9423-8CC40D502703}"/>
              </a:ext>
            </a:extLst>
          </p:cNvPr>
          <p:cNvSpPr/>
          <p:nvPr/>
        </p:nvSpPr>
        <p:spPr>
          <a:xfrm>
            <a:off x="20638" y="0"/>
            <a:ext cx="3716337" cy="6858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קבוצה 6">
            <a:extLst>
              <a:ext uri="{FF2B5EF4-FFF2-40B4-BE49-F238E27FC236}">
                <a16:creationId xmlns:a16="http://schemas.microsoft.com/office/drawing/2014/main" id="{C44DCA74-22B8-4956-B444-53393B23DC8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3779838" cy="6861175"/>
            <a:chOff x="0" y="0"/>
            <a:chExt cx="3780431" cy="6861848"/>
          </a:xfrm>
        </p:grpSpPr>
        <p:pic>
          <p:nvPicPr>
            <p:cNvPr id="13338" name="תמונה 4">
              <a:extLst>
                <a:ext uri="{FF2B5EF4-FFF2-40B4-BE49-F238E27FC236}">
                  <a16:creationId xmlns:a16="http://schemas.microsoft.com/office/drawing/2014/main" id="{76A0A919-3A1D-433F-9960-F1DC76D4B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85" b="7265"/>
            <a:stretch>
              <a:fillRect/>
            </a:stretch>
          </p:blipFill>
          <p:spPr bwMode="auto">
            <a:xfrm>
              <a:off x="0" y="0"/>
              <a:ext cx="3725841" cy="6861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מלבן 5">
              <a:extLst>
                <a:ext uri="{FF2B5EF4-FFF2-40B4-BE49-F238E27FC236}">
                  <a16:creationId xmlns:a16="http://schemas.microsoft.com/office/drawing/2014/main" id="{427D064B-198B-4FF0-9D49-0EDC9FBB375B}"/>
                </a:ext>
              </a:extLst>
            </p:cNvPr>
            <p:cNvSpPr/>
            <p:nvPr/>
          </p:nvSpPr>
          <p:spPr>
            <a:xfrm>
              <a:off x="0" y="0"/>
              <a:ext cx="3780431" cy="6858673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/>
            </a:p>
          </p:txBody>
        </p:sp>
      </p:grpSp>
      <p:grpSp>
        <p:nvGrpSpPr>
          <p:cNvPr id="16" name="קבוצה 15">
            <a:extLst>
              <a:ext uri="{FF2B5EF4-FFF2-40B4-BE49-F238E27FC236}">
                <a16:creationId xmlns:a16="http://schemas.microsoft.com/office/drawing/2014/main" id="{8E59B511-A3C0-416B-B190-95DEC8E51D84}"/>
              </a:ext>
            </a:extLst>
          </p:cNvPr>
          <p:cNvGrpSpPr>
            <a:grpSpLocks/>
          </p:cNvGrpSpPr>
          <p:nvPr/>
        </p:nvGrpSpPr>
        <p:grpSpPr bwMode="auto">
          <a:xfrm>
            <a:off x="4791075" y="-26988"/>
            <a:ext cx="3351213" cy="2974976"/>
            <a:chOff x="4709379" y="-27293"/>
            <a:chExt cx="3351456" cy="2975212"/>
          </a:xfrm>
        </p:grpSpPr>
        <p:pic>
          <p:nvPicPr>
            <p:cNvPr id="13336" name="תמונה 1">
              <a:extLst>
                <a:ext uri="{FF2B5EF4-FFF2-40B4-BE49-F238E27FC236}">
                  <a16:creationId xmlns:a16="http://schemas.microsoft.com/office/drawing/2014/main" id="{32E98D57-5CD7-4A9A-ACD5-BDF00A966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79" b="52635"/>
            <a:stretch>
              <a:fillRect/>
            </a:stretch>
          </p:blipFill>
          <p:spPr bwMode="auto">
            <a:xfrm>
              <a:off x="4726132" y="-27293"/>
              <a:ext cx="3334703" cy="2961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מלבן 11">
              <a:extLst>
                <a:ext uri="{FF2B5EF4-FFF2-40B4-BE49-F238E27FC236}">
                  <a16:creationId xmlns:a16="http://schemas.microsoft.com/office/drawing/2014/main" id="{72AD3246-D98F-46BD-8E64-C8164F659091}"/>
                </a:ext>
              </a:extLst>
            </p:cNvPr>
            <p:cNvSpPr/>
            <p:nvPr/>
          </p:nvSpPr>
          <p:spPr>
            <a:xfrm>
              <a:off x="4709379" y="-303"/>
              <a:ext cx="3351456" cy="2948222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/>
            </a:p>
          </p:txBody>
        </p:sp>
      </p:grpSp>
      <p:grpSp>
        <p:nvGrpSpPr>
          <p:cNvPr id="17" name="קבוצה 16">
            <a:extLst>
              <a:ext uri="{FF2B5EF4-FFF2-40B4-BE49-F238E27FC236}">
                <a16:creationId xmlns:a16="http://schemas.microsoft.com/office/drawing/2014/main" id="{15419758-0BBF-4F57-B776-20475EBA1B00}"/>
              </a:ext>
            </a:extLst>
          </p:cNvPr>
          <p:cNvGrpSpPr>
            <a:grpSpLocks/>
          </p:cNvGrpSpPr>
          <p:nvPr/>
        </p:nvGrpSpPr>
        <p:grpSpPr bwMode="auto">
          <a:xfrm>
            <a:off x="4808538" y="3895725"/>
            <a:ext cx="3351212" cy="2976563"/>
            <a:chOff x="4726132" y="3896440"/>
            <a:chExt cx="3351456" cy="2975212"/>
          </a:xfrm>
        </p:grpSpPr>
        <p:pic>
          <p:nvPicPr>
            <p:cNvPr id="13334" name="תמונה 2">
              <a:extLst>
                <a:ext uri="{FF2B5EF4-FFF2-40B4-BE49-F238E27FC236}">
                  <a16:creationId xmlns:a16="http://schemas.microsoft.com/office/drawing/2014/main" id="{1ABEBBB2-F088-4B65-B2CC-861E5C352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35" b="53783"/>
            <a:stretch>
              <a:fillRect/>
            </a:stretch>
          </p:blipFill>
          <p:spPr bwMode="auto">
            <a:xfrm>
              <a:off x="4726132" y="3910088"/>
              <a:ext cx="3334703" cy="2961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מלבן 12">
              <a:extLst>
                <a:ext uri="{FF2B5EF4-FFF2-40B4-BE49-F238E27FC236}">
                  <a16:creationId xmlns:a16="http://schemas.microsoft.com/office/drawing/2014/main" id="{E3CC9A61-67CD-4D04-85F1-4DACBECE28C5}"/>
                </a:ext>
              </a:extLst>
            </p:cNvPr>
            <p:cNvSpPr/>
            <p:nvPr/>
          </p:nvSpPr>
          <p:spPr>
            <a:xfrm>
              <a:off x="4726132" y="3896440"/>
              <a:ext cx="3351456" cy="2948236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/>
            </a:p>
          </p:txBody>
        </p:sp>
      </p:grpSp>
      <p:cxnSp>
        <p:nvCxnSpPr>
          <p:cNvPr id="18" name="מחבר ישר 17">
            <a:extLst>
              <a:ext uri="{FF2B5EF4-FFF2-40B4-BE49-F238E27FC236}">
                <a16:creationId xmlns:a16="http://schemas.microsoft.com/office/drawing/2014/main" id="{FBC64C7B-844B-48CE-BAEA-E973EEF08214}"/>
              </a:ext>
            </a:extLst>
          </p:cNvPr>
          <p:cNvCxnSpPr/>
          <p:nvPr/>
        </p:nvCxnSpPr>
        <p:spPr>
          <a:xfrm flipH="1">
            <a:off x="4244975" y="0"/>
            <a:ext cx="12700" cy="6858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אליפסה 18">
            <a:extLst>
              <a:ext uri="{FF2B5EF4-FFF2-40B4-BE49-F238E27FC236}">
                <a16:creationId xmlns:a16="http://schemas.microsoft.com/office/drawing/2014/main" id="{567BAF44-13DD-4D55-B509-277F1088BDF9}"/>
              </a:ext>
            </a:extLst>
          </p:cNvPr>
          <p:cNvSpPr/>
          <p:nvPr/>
        </p:nvSpPr>
        <p:spPr>
          <a:xfrm>
            <a:off x="6638925" y="758825"/>
            <a:ext cx="1679575" cy="4238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sp>
        <p:nvSpPr>
          <p:cNvPr id="20" name="אליפסה 19">
            <a:extLst>
              <a:ext uri="{FF2B5EF4-FFF2-40B4-BE49-F238E27FC236}">
                <a16:creationId xmlns:a16="http://schemas.microsoft.com/office/drawing/2014/main" id="{B7EFC635-2401-4235-8A0B-478C5D722343}"/>
              </a:ext>
            </a:extLst>
          </p:cNvPr>
          <p:cNvSpPr/>
          <p:nvPr/>
        </p:nvSpPr>
        <p:spPr>
          <a:xfrm>
            <a:off x="6630988" y="4814888"/>
            <a:ext cx="1677987" cy="4222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C92D7FA2-A49B-4F27-9EC5-A40A2CA93E55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1611313"/>
            <a:ext cx="4176713" cy="722312"/>
            <a:chOff x="1119116" y="900751"/>
            <a:chExt cx="4176213" cy="832513"/>
          </a:xfrm>
        </p:grpSpPr>
        <p:sp>
          <p:nvSpPr>
            <p:cNvPr id="9" name="מלבן מעוגל 8">
              <a:extLst>
                <a:ext uri="{FF2B5EF4-FFF2-40B4-BE49-F238E27FC236}">
                  <a16:creationId xmlns:a16="http://schemas.microsoft.com/office/drawing/2014/main" id="{702C9D10-191E-44DA-9337-8A113B9EE2EE}"/>
                </a:ext>
              </a:extLst>
            </p:cNvPr>
            <p:cNvSpPr/>
            <p:nvPr/>
          </p:nvSpPr>
          <p:spPr>
            <a:xfrm>
              <a:off x="1119116" y="941004"/>
              <a:ext cx="2953984" cy="764815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/>
            </a:p>
          </p:txBody>
        </p:sp>
        <p:sp>
          <p:nvSpPr>
            <p:cNvPr id="10" name="חץ ימינה 9">
              <a:extLst>
                <a:ext uri="{FF2B5EF4-FFF2-40B4-BE49-F238E27FC236}">
                  <a16:creationId xmlns:a16="http://schemas.microsoft.com/office/drawing/2014/main" id="{235CCE06-5616-4117-B7DF-7095A2FA6FCA}"/>
                </a:ext>
              </a:extLst>
            </p:cNvPr>
            <p:cNvSpPr/>
            <p:nvPr/>
          </p:nvSpPr>
          <p:spPr>
            <a:xfrm>
              <a:off x="4096909" y="900751"/>
              <a:ext cx="1198420" cy="832513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/>
            </a:p>
          </p:txBody>
        </p:sp>
      </p:grpSp>
      <p:grpSp>
        <p:nvGrpSpPr>
          <p:cNvPr id="28" name="קבוצה 27">
            <a:extLst>
              <a:ext uri="{FF2B5EF4-FFF2-40B4-BE49-F238E27FC236}">
                <a16:creationId xmlns:a16="http://schemas.microsoft.com/office/drawing/2014/main" id="{79752D7C-FDE9-441E-B485-3E056CC72E34}"/>
              </a:ext>
            </a:extLst>
          </p:cNvPr>
          <p:cNvGrpSpPr>
            <a:grpSpLocks/>
          </p:cNvGrpSpPr>
          <p:nvPr/>
        </p:nvGrpSpPr>
        <p:grpSpPr bwMode="auto">
          <a:xfrm>
            <a:off x="8493125" y="-26988"/>
            <a:ext cx="3698875" cy="6884988"/>
            <a:chOff x="8492909" y="-27293"/>
            <a:chExt cx="3699091" cy="6885293"/>
          </a:xfrm>
        </p:grpSpPr>
        <p:grpSp>
          <p:nvGrpSpPr>
            <p:cNvPr id="13322" name="קבוצה 14">
              <a:extLst>
                <a:ext uri="{FF2B5EF4-FFF2-40B4-BE49-F238E27FC236}">
                  <a16:creationId xmlns:a16="http://schemas.microsoft.com/office/drawing/2014/main" id="{45B599DB-95FD-412E-94E3-F153DB6B24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92909" y="-27293"/>
              <a:ext cx="3699091" cy="6885293"/>
              <a:chOff x="8492909" y="-27293"/>
              <a:chExt cx="3699091" cy="6885293"/>
            </a:xfrm>
          </p:grpSpPr>
          <p:pic>
            <p:nvPicPr>
              <p:cNvPr id="13330" name="תמונה 3">
                <a:extLst>
                  <a:ext uri="{FF2B5EF4-FFF2-40B4-BE49-F238E27FC236}">
                    <a16:creationId xmlns:a16="http://schemas.microsoft.com/office/drawing/2014/main" id="{09630E41-5B86-412B-82F8-4D91E7BE02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84" b="6467"/>
              <a:stretch>
                <a:fillRect/>
              </a:stretch>
            </p:blipFill>
            <p:spPr bwMode="auto">
              <a:xfrm>
                <a:off x="8492909" y="0"/>
                <a:ext cx="3699091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מלבן 13">
                <a:extLst>
                  <a:ext uri="{FF2B5EF4-FFF2-40B4-BE49-F238E27FC236}">
                    <a16:creationId xmlns:a16="http://schemas.microsoft.com/office/drawing/2014/main" id="{028590CB-48E6-41FB-A1E0-6DC16105910B}"/>
                  </a:ext>
                </a:extLst>
              </p:cNvPr>
              <p:cNvSpPr/>
              <p:nvPr/>
            </p:nvSpPr>
            <p:spPr>
              <a:xfrm>
                <a:off x="8492909" y="-27293"/>
                <a:ext cx="3686390" cy="6871005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e-IL"/>
              </a:p>
            </p:txBody>
          </p:sp>
        </p:grpSp>
        <p:sp>
          <p:nvSpPr>
            <p:cNvPr id="21" name="מלבן 20">
              <a:extLst>
                <a:ext uri="{FF2B5EF4-FFF2-40B4-BE49-F238E27FC236}">
                  <a16:creationId xmlns:a16="http://schemas.microsoft.com/office/drawing/2014/main" id="{213BDCFB-0204-4E79-9517-30C60E491336}"/>
                </a:ext>
              </a:extLst>
            </p:cNvPr>
            <p:cNvSpPr/>
            <p:nvPr/>
          </p:nvSpPr>
          <p:spPr>
            <a:xfrm>
              <a:off x="10102728" y="1944470"/>
              <a:ext cx="536606" cy="261949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/>
            </a:p>
          </p:txBody>
        </p:sp>
        <p:sp>
          <p:nvSpPr>
            <p:cNvPr id="22" name="מלבן 21">
              <a:extLst>
                <a:ext uri="{FF2B5EF4-FFF2-40B4-BE49-F238E27FC236}">
                  <a16:creationId xmlns:a16="http://schemas.microsoft.com/office/drawing/2014/main" id="{6AD636AA-C8AF-4AA5-8178-BF4984284AA0}"/>
                </a:ext>
              </a:extLst>
            </p:cNvPr>
            <p:cNvSpPr/>
            <p:nvPr/>
          </p:nvSpPr>
          <p:spPr>
            <a:xfrm>
              <a:off x="10074151" y="2701741"/>
              <a:ext cx="536606" cy="261950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/>
            </a:p>
          </p:txBody>
        </p:sp>
        <p:sp>
          <p:nvSpPr>
            <p:cNvPr id="23" name="מלבן 22">
              <a:extLst>
                <a:ext uri="{FF2B5EF4-FFF2-40B4-BE49-F238E27FC236}">
                  <a16:creationId xmlns:a16="http://schemas.microsoft.com/office/drawing/2014/main" id="{2DA3BA8A-2C22-4F2F-9251-B4E76F600011}"/>
                </a:ext>
              </a:extLst>
            </p:cNvPr>
            <p:cNvSpPr/>
            <p:nvPr/>
          </p:nvSpPr>
          <p:spPr>
            <a:xfrm>
              <a:off x="10067801" y="3446312"/>
              <a:ext cx="536606" cy="261949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/>
            </a:p>
          </p:txBody>
        </p:sp>
        <p:sp>
          <p:nvSpPr>
            <p:cNvPr id="24" name="מלבן 23">
              <a:extLst>
                <a:ext uri="{FF2B5EF4-FFF2-40B4-BE49-F238E27FC236}">
                  <a16:creationId xmlns:a16="http://schemas.microsoft.com/office/drawing/2014/main" id="{1CD00079-B47A-4DC5-9C53-0480B93BE6C9}"/>
                </a:ext>
              </a:extLst>
            </p:cNvPr>
            <p:cNvSpPr/>
            <p:nvPr/>
          </p:nvSpPr>
          <p:spPr>
            <a:xfrm>
              <a:off x="10437711" y="4394091"/>
              <a:ext cx="536606" cy="261950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/>
            </a:p>
          </p:txBody>
        </p:sp>
        <p:sp>
          <p:nvSpPr>
            <p:cNvPr id="25" name="מלבן 24">
              <a:extLst>
                <a:ext uri="{FF2B5EF4-FFF2-40B4-BE49-F238E27FC236}">
                  <a16:creationId xmlns:a16="http://schemas.microsoft.com/office/drawing/2014/main" id="{4C337E2D-1582-4DE4-8210-3FFCD1592F38}"/>
                </a:ext>
              </a:extLst>
            </p:cNvPr>
            <p:cNvSpPr/>
            <p:nvPr/>
          </p:nvSpPr>
          <p:spPr>
            <a:xfrm>
              <a:off x="10042399" y="5140249"/>
              <a:ext cx="536606" cy="261950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/>
            </a:p>
          </p:txBody>
        </p:sp>
        <p:sp>
          <p:nvSpPr>
            <p:cNvPr id="26" name="מלבן 25">
              <a:extLst>
                <a:ext uri="{FF2B5EF4-FFF2-40B4-BE49-F238E27FC236}">
                  <a16:creationId xmlns:a16="http://schemas.microsoft.com/office/drawing/2014/main" id="{B14CD2AA-89CB-4052-9E6C-16079930DB94}"/>
                </a:ext>
              </a:extLst>
            </p:cNvPr>
            <p:cNvSpPr/>
            <p:nvPr/>
          </p:nvSpPr>
          <p:spPr>
            <a:xfrm>
              <a:off x="10067801" y="5832430"/>
              <a:ext cx="536606" cy="260362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/>
            </a:p>
          </p:txBody>
        </p:sp>
        <p:sp>
          <p:nvSpPr>
            <p:cNvPr id="27" name="מלבן 26">
              <a:extLst>
                <a:ext uri="{FF2B5EF4-FFF2-40B4-BE49-F238E27FC236}">
                  <a16:creationId xmlns:a16="http://schemas.microsoft.com/office/drawing/2014/main" id="{F0F88FBE-EE55-4BE6-B38D-BC5F1D42E08B}"/>
                </a:ext>
              </a:extLst>
            </p:cNvPr>
            <p:cNvSpPr/>
            <p:nvPr/>
          </p:nvSpPr>
          <p:spPr>
            <a:xfrm>
              <a:off x="9226377" y="6562712"/>
              <a:ext cx="536606" cy="261950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מחבר ישר 4">
            <a:extLst>
              <a:ext uri="{FF2B5EF4-FFF2-40B4-BE49-F238E27FC236}">
                <a16:creationId xmlns:a16="http://schemas.microsoft.com/office/drawing/2014/main" id="{7A306D85-21B5-47D3-A2D4-436009D043BA}"/>
              </a:ext>
            </a:extLst>
          </p:cNvPr>
          <p:cNvCxnSpPr/>
          <p:nvPr/>
        </p:nvCxnSpPr>
        <p:spPr>
          <a:xfrm flipH="1">
            <a:off x="4503738" y="0"/>
            <a:ext cx="14287" cy="6858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קבוצה 3">
            <a:extLst>
              <a:ext uri="{FF2B5EF4-FFF2-40B4-BE49-F238E27FC236}">
                <a16:creationId xmlns:a16="http://schemas.microsoft.com/office/drawing/2014/main" id="{232407D4-2F85-4843-8F9B-15F5529C11D4}"/>
              </a:ext>
            </a:extLst>
          </p:cNvPr>
          <p:cNvGrpSpPr>
            <a:grpSpLocks/>
          </p:cNvGrpSpPr>
          <p:nvPr/>
        </p:nvGrpSpPr>
        <p:grpSpPr bwMode="auto">
          <a:xfrm>
            <a:off x="8358188" y="0"/>
            <a:ext cx="3833812" cy="6858000"/>
            <a:chOff x="8357844" y="0"/>
            <a:chExt cx="3834156" cy="6858000"/>
          </a:xfrm>
        </p:grpSpPr>
        <p:pic>
          <p:nvPicPr>
            <p:cNvPr id="14346" name="תמונה 8">
              <a:extLst>
                <a:ext uri="{FF2B5EF4-FFF2-40B4-BE49-F238E27FC236}">
                  <a16:creationId xmlns:a16="http://schemas.microsoft.com/office/drawing/2014/main" id="{F7B0E30E-3539-406C-8023-8174A634BD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7844" y="0"/>
              <a:ext cx="3834156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מלבן 11">
              <a:extLst>
                <a:ext uri="{FF2B5EF4-FFF2-40B4-BE49-F238E27FC236}">
                  <a16:creationId xmlns:a16="http://schemas.microsoft.com/office/drawing/2014/main" id="{1E9B0984-CDE3-4E00-A2D3-36AE80E0B143}"/>
                </a:ext>
              </a:extLst>
            </p:cNvPr>
            <p:cNvSpPr/>
            <p:nvPr/>
          </p:nvSpPr>
          <p:spPr>
            <a:xfrm>
              <a:off x="8357844" y="0"/>
              <a:ext cx="3824630" cy="685800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/>
            </a:p>
          </p:txBody>
        </p:sp>
      </p:grpSp>
      <p:grpSp>
        <p:nvGrpSpPr>
          <p:cNvPr id="14340" name="קבוצה 12">
            <a:extLst>
              <a:ext uri="{FF2B5EF4-FFF2-40B4-BE49-F238E27FC236}">
                <a16:creationId xmlns:a16="http://schemas.microsoft.com/office/drawing/2014/main" id="{797F9BF7-E84D-490D-8F33-690BD1D5C8D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3779838" cy="6861175"/>
            <a:chOff x="0" y="0"/>
            <a:chExt cx="3780431" cy="6861848"/>
          </a:xfrm>
        </p:grpSpPr>
        <p:pic>
          <p:nvPicPr>
            <p:cNvPr id="14344" name="תמונה 13">
              <a:extLst>
                <a:ext uri="{FF2B5EF4-FFF2-40B4-BE49-F238E27FC236}">
                  <a16:creationId xmlns:a16="http://schemas.microsoft.com/office/drawing/2014/main" id="{A415EAC3-0703-49AD-AED8-3909575DA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85" b="7265"/>
            <a:stretch>
              <a:fillRect/>
            </a:stretch>
          </p:blipFill>
          <p:spPr bwMode="auto">
            <a:xfrm>
              <a:off x="0" y="0"/>
              <a:ext cx="3725841" cy="6861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מלבן 14">
              <a:extLst>
                <a:ext uri="{FF2B5EF4-FFF2-40B4-BE49-F238E27FC236}">
                  <a16:creationId xmlns:a16="http://schemas.microsoft.com/office/drawing/2014/main" id="{89E2B273-2630-489C-83DD-C2BF3A4CCF24}"/>
                </a:ext>
              </a:extLst>
            </p:cNvPr>
            <p:cNvSpPr/>
            <p:nvPr/>
          </p:nvSpPr>
          <p:spPr>
            <a:xfrm>
              <a:off x="0" y="0"/>
              <a:ext cx="3780431" cy="6858673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/>
            </a:p>
          </p:txBody>
        </p:sp>
      </p:grpSp>
      <p:grpSp>
        <p:nvGrpSpPr>
          <p:cNvPr id="16" name="קבוצה 15">
            <a:extLst>
              <a:ext uri="{FF2B5EF4-FFF2-40B4-BE49-F238E27FC236}">
                <a16:creationId xmlns:a16="http://schemas.microsoft.com/office/drawing/2014/main" id="{6FB908E1-F619-4161-866D-1D05118EF60C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2003425"/>
            <a:ext cx="4176713" cy="722313"/>
            <a:chOff x="1119116" y="900751"/>
            <a:chExt cx="4176213" cy="832513"/>
          </a:xfrm>
        </p:grpSpPr>
        <p:sp>
          <p:nvSpPr>
            <p:cNvPr id="17" name="מלבן מעוגל 16">
              <a:extLst>
                <a:ext uri="{FF2B5EF4-FFF2-40B4-BE49-F238E27FC236}">
                  <a16:creationId xmlns:a16="http://schemas.microsoft.com/office/drawing/2014/main" id="{E2212A9A-E3A3-45BE-8957-0812E45D21F0}"/>
                </a:ext>
              </a:extLst>
            </p:cNvPr>
            <p:cNvSpPr/>
            <p:nvPr/>
          </p:nvSpPr>
          <p:spPr>
            <a:xfrm>
              <a:off x="1119116" y="941004"/>
              <a:ext cx="2953984" cy="764814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/>
            </a:p>
          </p:txBody>
        </p:sp>
        <p:sp>
          <p:nvSpPr>
            <p:cNvPr id="18" name="חץ ימינה 17">
              <a:extLst>
                <a:ext uri="{FF2B5EF4-FFF2-40B4-BE49-F238E27FC236}">
                  <a16:creationId xmlns:a16="http://schemas.microsoft.com/office/drawing/2014/main" id="{C39302C9-25ED-45BA-BC94-43815CF6D5A6}"/>
                </a:ext>
              </a:extLst>
            </p:cNvPr>
            <p:cNvSpPr/>
            <p:nvPr/>
          </p:nvSpPr>
          <p:spPr>
            <a:xfrm>
              <a:off x="4096909" y="900751"/>
              <a:ext cx="1198420" cy="832513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מחבר ישר 4">
            <a:extLst>
              <a:ext uri="{FF2B5EF4-FFF2-40B4-BE49-F238E27FC236}">
                <a16:creationId xmlns:a16="http://schemas.microsoft.com/office/drawing/2014/main" id="{FECB48F6-1A25-43E5-85B1-7061E54A86D7}"/>
              </a:ext>
            </a:extLst>
          </p:cNvPr>
          <p:cNvCxnSpPr/>
          <p:nvPr/>
        </p:nvCxnSpPr>
        <p:spPr>
          <a:xfrm flipH="1">
            <a:off x="4503738" y="0"/>
            <a:ext cx="14287" cy="6858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82138FC8-3CBB-4154-8B89-2A2ECB782F92}"/>
              </a:ext>
            </a:extLst>
          </p:cNvPr>
          <p:cNvGrpSpPr>
            <a:grpSpLocks/>
          </p:cNvGrpSpPr>
          <p:nvPr/>
        </p:nvGrpSpPr>
        <p:grpSpPr bwMode="auto">
          <a:xfrm>
            <a:off x="8423275" y="0"/>
            <a:ext cx="3768725" cy="6858000"/>
            <a:chOff x="8423014" y="0"/>
            <a:chExt cx="3768986" cy="6858000"/>
          </a:xfrm>
        </p:grpSpPr>
        <p:pic>
          <p:nvPicPr>
            <p:cNvPr id="15370" name="תמונה 7">
              <a:extLst>
                <a:ext uri="{FF2B5EF4-FFF2-40B4-BE49-F238E27FC236}">
                  <a16:creationId xmlns:a16="http://schemas.microsoft.com/office/drawing/2014/main" id="{811A9994-BFE1-400B-B654-BB190CC97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3014" y="0"/>
              <a:ext cx="3768986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מלבן 10">
              <a:extLst>
                <a:ext uri="{FF2B5EF4-FFF2-40B4-BE49-F238E27FC236}">
                  <a16:creationId xmlns:a16="http://schemas.microsoft.com/office/drawing/2014/main" id="{F7B90515-4379-40BA-AC1D-6F171AE5589E}"/>
                </a:ext>
              </a:extLst>
            </p:cNvPr>
            <p:cNvSpPr/>
            <p:nvPr/>
          </p:nvSpPr>
          <p:spPr>
            <a:xfrm>
              <a:off x="8423014" y="0"/>
              <a:ext cx="3759460" cy="685800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/>
            </a:p>
          </p:txBody>
        </p:sp>
      </p:grpSp>
      <p:grpSp>
        <p:nvGrpSpPr>
          <p:cNvPr id="15364" name="קבוצה 11">
            <a:extLst>
              <a:ext uri="{FF2B5EF4-FFF2-40B4-BE49-F238E27FC236}">
                <a16:creationId xmlns:a16="http://schemas.microsoft.com/office/drawing/2014/main" id="{9C486012-17A8-488B-BBC3-E3555F47BBB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3779838" cy="6861175"/>
            <a:chOff x="0" y="0"/>
            <a:chExt cx="3780431" cy="6861848"/>
          </a:xfrm>
        </p:grpSpPr>
        <p:pic>
          <p:nvPicPr>
            <p:cNvPr id="15368" name="תמונה 12">
              <a:extLst>
                <a:ext uri="{FF2B5EF4-FFF2-40B4-BE49-F238E27FC236}">
                  <a16:creationId xmlns:a16="http://schemas.microsoft.com/office/drawing/2014/main" id="{5BE38E2B-AD3F-4034-AC61-D74E77BEE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85" b="7265"/>
            <a:stretch>
              <a:fillRect/>
            </a:stretch>
          </p:blipFill>
          <p:spPr bwMode="auto">
            <a:xfrm>
              <a:off x="0" y="0"/>
              <a:ext cx="3725841" cy="6861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מלבן 13">
              <a:extLst>
                <a:ext uri="{FF2B5EF4-FFF2-40B4-BE49-F238E27FC236}">
                  <a16:creationId xmlns:a16="http://schemas.microsoft.com/office/drawing/2014/main" id="{097F118C-2BB8-4FAA-A086-84B3D3A4F186}"/>
                </a:ext>
              </a:extLst>
            </p:cNvPr>
            <p:cNvSpPr/>
            <p:nvPr/>
          </p:nvSpPr>
          <p:spPr>
            <a:xfrm>
              <a:off x="0" y="0"/>
              <a:ext cx="3780431" cy="6858673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/>
            </a:p>
          </p:txBody>
        </p:sp>
      </p:grpSp>
      <p:grpSp>
        <p:nvGrpSpPr>
          <p:cNvPr id="15365" name="קבוצה 14">
            <a:extLst>
              <a:ext uri="{FF2B5EF4-FFF2-40B4-BE49-F238E27FC236}">
                <a16:creationId xmlns:a16="http://schemas.microsoft.com/office/drawing/2014/main" id="{C6394B25-DE4D-4229-B89D-C76265A4A0F3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2003425"/>
            <a:ext cx="4176713" cy="722313"/>
            <a:chOff x="1119116" y="900751"/>
            <a:chExt cx="4176213" cy="832513"/>
          </a:xfrm>
        </p:grpSpPr>
        <p:sp>
          <p:nvSpPr>
            <p:cNvPr id="16" name="מלבן מעוגל 15">
              <a:extLst>
                <a:ext uri="{FF2B5EF4-FFF2-40B4-BE49-F238E27FC236}">
                  <a16:creationId xmlns:a16="http://schemas.microsoft.com/office/drawing/2014/main" id="{34125DDF-BD46-4838-925F-3862CC25DBBC}"/>
                </a:ext>
              </a:extLst>
            </p:cNvPr>
            <p:cNvSpPr/>
            <p:nvPr/>
          </p:nvSpPr>
          <p:spPr>
            <a:xfrm>
              <a:off x="1119116" y="941004"/>
              <a:ext cx="2953984" cy="764814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/>
            </a:p>
          </p:txBody>
        </p:sp>
        <p:sp>
          <p:nvSpPr>
            <p:cNvPr id="17" name="חץ ימינה 16">
              <a:extLst>
                <a:ext uri="{FF2B5EF4-FFF2-40B4-BE49-F238E27FC236}">
                  <a16:creationId xmlns:a16="http://schemas.microsoft.com/office/drawing/2014/main" id="{D266D098-13B3-4035-8602-E4AE54C23440}"/>
                </a:ext>
              </a:extLst>
            </p:cNvPr>
            <p:cNvSpPr/>
            <p:nvPr/>
          </p:nvSpPr>
          <p:spPr>
            <a:xfrm>
              <a:off x="4096909" y="900751"/>
              <a:ext cx="1198420" cy="832513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מחבר ישר 4">
            <a:extLst>
              <a:ext uri="{FF2B5EF4-FFF2-40B4-BE49-F238E27FC236}">
                <a16:creationId xmlns:a16="http://schemas.microsoft.com/office/drawing/2014/main" id="{E48EAFAE-3B1A-4620-8B9A-7FB88D4618D2}"/>
              </a:ext>
            </a:extLst>
          </p:cNvPr>
          <p:cNvCxnSpPr/>
          <p:nvPr/>
        </p:nvCxnSpPr>
        <p:spPr>
          <a:xfrm flipH="1">
            <a:off x="4503738" y="0"/>
            <a:ext cx="14287" cy="6858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קבוצה 3">
            <a:extLst>
              <a:ext uri="{FF2B5EF4-FFF2-40B4-BE49-F238E27FC236}">
                <a16:creationId xmlns:a16="http://schemas.microsoft.com/office/drawing/2014/main" id="{DCA638A7-416E-4D75-A217-EAA89D04AB2F}"/>
              </a:ext>
            </a:extLst>
          </p:cNvPr>
          <p:cNvGrpSpPr>
            <a:grpSpLocks/>
          </p:cNvGrpSpPr>
          <p:nvPr/>
        </p:nvGrpSpPr>
        <p:grpSpPr bwMode="auto">
          <a:xfrm>
            <a:off x="8496300" y="0"/>
            <a:ext cx="3695700" cy="6858000"/>
            <a:chOff x="8496300" y="0"/>
            <a:chExt cx="3695700" cy="6858000"/>
          </a:xfrm>
        </p:grpSpPr>
        <p:pic>
          <p:nvPicPr>
            <p:cNvPr id="16396" name="תמונה 8">
              <a:extLst>
                <a:ext uri="{FF2B5EF4-FFF2-40B4-BE49-F238E27FC236}">
                  <a16:creationId xmlns:a16="http://schemas.microsoft.com/office/drawing/2014/main" id="{5AA8A3FD-757F-4057-B34E-384726F26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6300" y="0"/>
              <a:ext cx="36957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מלבן 11">
              <a:extLst>
                <a:ext uri="{FF2B5EF4-FFF2-40B4-BE49-F238E27FC236}">
                  <a16:creationId xmlns:a16="http://schemas.microsoft.com/office/drawing/2014/main" id="{E3BCB152-C6D8-4F7D-B5AD-C873F539CC43}"/>
                </a:ext>
              </a:extLst>
            </p:cNvPr>
            <p:cNvSpPr/>
            <p:nvPr/>
          </p:nvSpPr>
          <p:spPr>
            <a:xfrm>
              <a:off x="8526463" y="0"/>
              <a:ext cx="3656012" cy="685800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/>
            </a:p>
          </p:txBody>
        </p:sp>
      </p:grpSp>
      <p:grpSp>
        <p:nvGrpSpPr>
          <p:cNvPr id="16388" name="קבוצה 12">
            <a:extLst>
              <a:ext uri="{FF2B5EF4-FFF2-40B4-BE49-F238E27FC236}">
                <a16:creationId xmlns:a16="http://schemas.microsoft.com/office/drawing/2014/main" id="{B704CCB9-441A-4BEE-AB01-EEFB52A57FF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3779838" cy="6861175"/>
            <a:chOff x="0" y="0"/>
            <a:chExt cx="3780431" cy="6861848"/>
          </a:xfrm>
        </p:grpSpPr>
        <p:pic>
          <p:nvPicPr>
            <p:cNvPr id="16394" name="תמונה 13">
              <a:extLst>
                <a:ext uri="{FF2B5EF4-FFF2-40B4-BE49-F238E27FC236}">
                  <a16:creationId xmlns:a16="http://schemas.microsoft.com/office/drawing/2014/main" id="{45C9E95B-5C88-4C49-A47E-88C91A75C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85" b="7265"/>
            <a:stretch>
              <a:fillRect/>
            </a:stretch>
          </p:blipFill>
          <p:spPr bwMode="auto">
            <a:xfrm>
              <a:off x="0" y="0"/>
              <a:ext cx="3725841" cy="6861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מלבן 14">
              <a:extLst>
                <a:ext uri="{FF2B5EF4-FFF2-40B4-BE49-F238E27FC236}">
                  <a16:creationId xmlns:a16="http://schemas.microsoft.com/office/drawing/2014/main" id="{A11B9D7A-F9C5-408D-9C53-71A662F53BDE}"/>
                </a:ext>
              </a:extLst>
            </p:cNvPr>
            <p:cNvSpPr/>
            <p:nvPr/>
          </p:nvSpPr>
          <p:spPr>
            <a:xfrm>
              <a:off x="0" y="0"/>
              <a:ext cx="3780431" cy="6858673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/>
            </a:p>
          </p:txBody>
        </p:sp>
      </p:grpSp>
      <p:grpSp>
        <p:nvGrpSpPr>
          <p:cNvPr id="16" name="קבוצה 15">
            <a:extLst>
              <a:ext uri="{FF2B5EF4-FFF2-40B4-BE49-F238E27FC236}">
                <a16:creationId xmlns:a16="http://schemas.microsoft.com/office/drawing/2014/main" id="{ADB666DC-6AE4-4114-83CD-1DBFDCE4A712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3700463"/>
            <a:ext cx="4176713" cy="723900"/>
            <a:chOff x="1119116" y="900751"/>
            <a:chExt cx="4176213" cy="832513"/>
          </a:xfrm>
        </p:grpSpPr>
        <p:sp>
          <p:nvSpPr>
            <p:cNvPr id="17" name="מלבן מעוגל 16">
              <a:extLst>
                <a:ext uri="{FF2B5EF4-FFF2-40B4-BE49-F238E27FC236}">
                  <a16:creationId xmlns:a16="http://schemas.microsoft.com/office/drawing/2014/main" id="{0D586F47-4031-465B-A228-C008D9582632}"/>
                </a:ext>
              </a:extLst>
            </p:cNvPr>
            <p:cNvSpPr/>
            <p:nvPr/>
          </p:nvSpPr>
          <p:spPr>
            <a:xfrm>
              <a:off x="1119116" y="940916"/>
              <a:ext cx="2953984" cy="764962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/>
            </a:p>
          </p:txBody>
        </p:sp>
        <p:sp>
          <p:nvSpPr>
            <p:cNvPr id="18" name="חץ ימינה 17">
              <a:extLst>
                <a:ext uri="{FF2B5EF4-FFF2-40B4-BE49-F238E27FC236}">
                  <a16:creationId xmlns:a16="http://schemas.microsoft.com/office/drawing/2014/main" id="{BCAC1E21-F55C-4125-9485-CBF15B01740F}"/>
                </a:ext>
              </a:extLst>
            </p:cNvPr>
            <p:cNvSpPr/>
            <p:nvPr/>
          </p:nvSpPr>
          <p:spPr>
            <a:xfrm>
              <a:off x="4096909" y="900751"/>
              <a:ext cx="1198420" cy="832513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/>
            </a:p>
          </p:txBody>
        </p:sp>
      </p:grpSp>
      <p:sp>
        <p:nvSpPr>
          <p:cNvPr id="19" name="אליפסה 18">
            <a:extLst>
              <a:ext uri="{FF2B5EF4-FFF2-40B4-BE49-F238E27FC236}">
                <a16:creationId xmlns:a16="http://schemas.microsoft.com/office/drawing/2014/main" id="{9E7EB4AE-2A1E-49FB-B1F7-8DF3E83E121D}"/>
              </a:ext>
            </a:extLst>
          </p:cNvPr>
          <p:cNvSpPr/>
          <p:nvPr/>
        </p:nvSpPr>
        <p:spPr>
          <a:xfrm>
            <a:off x="7759700" y="495300"/>
            <a:ext cx="50038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sp>
        <p:nvSpPr>
          <p:cNvPr id="20" name="אליפסה 19">
            <a:extLst>
              <a:ext uri="{FF2B5EF4-FFF2-40B4-BE49-F238E27FC236}">
                <a16:creationId xmlns:a16="http://schemas.microsoft.com/office/drawing/2014/main" id="{99615726-3F0E-4EAA-B156-93CE8D91F803}"/>
              </a:ext>
            </a:extLst>
          </p:cNvPr>
          <p:cNvSpPr/>
          <p:nvPr/>
        </p:nvSpPr>
        <p:spPr>
          <a:xfrm>
            <a:off x="10134600" y="1176338"/>
            <a:ext cx="2343150" cy="5572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קבוצה 2">
            <a:extLst>
              <a:ext uri="{FF2B5EF4-FFF2-40B4-BE49-F238E27FC236}">
                <a16:creationId xmlns:a16="http://schemas.microsoft.com/office/drawing/2014/main" id="{93578BB7-B1AF-4296-B16D-005F973A42AA}"/>
              </a:ext>
            </a:extLst>
          </p:cNvPr>
          <p:cNvGrpSpPr>
            <a:grpSpLocks/>
          </p:cNvGrpSpPr>
          <p:nvPr/>
        </p:nvGrpSpPr>
        <p:grpSpPr bwMode="auto">
          <a:xfrm>
            <a:off x="-23813" y="1862138"/>
            <a:ext cx="4097338" cy="2959100"/>
            <a:chOff x="-24349" y="1862926"/>
            <a:chExt cx="4097268" cy="2958052"/>
          </a:xfrm>
        </p:grpSpPr>
        <p:pic>
          <p:nvPicPr>
            <p:cNvPr id="17418" name="תמונה 8">
              <a:extLst>
                <a:ext uri="{FF2B5EF4-FFF2-40B4-BE49-F238E27FC236}">
                  <a16:creationId xmlns:a16="http://schemas.microsoft.com/office/drawing/2014/main" id="{8722B5EC-4A05-4249-88D2-00957D5F7A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95"/>
            <a:stretch>
              <a:fillRect/>
            </a:stretch>
          </p:blipFill>
          <p:spPr bwMode="auto">
            <a:xfrm>
              <a:off x="-24349" y="1862926"/>
              <a:ext cx="4097268" cy="2958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מלבן 11">
              <a:extLst>
                <a:ext uri="{FF2B5EF4-FFF2-40B4-BE49-F238E27FC236}">
                  <a16:creationId xmlns:a16="http://schemas.microsoft.com/office/drawing/2014/main" id="{DCE51407-14A4-4B10-A0E3-C9B2C47DC324}"/>
                </a:ext>
              </a:extLst>
            </p:cNvPr>
            <p:cNvSpPr/>
            <p:nvPr/>
          </p:nvSpPr>
          <p:spPr>
            <a:xfrm>
              <a:off x="-536" y="1862926"/>
              <a:ext cx="4073455" cy="2958052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/>
            </a:p>
          </p:txBody>
        </p:sp>
      </p:grpSp>
      <p:cxnSp>
        <p:nvCxnSpPr>
          <p:cNvPr id="5" name="מחבר ישר 4">
            <a:extLst>
              <a:ext uri="{FF2B5EF4-FFF2-40B4-BE49-F238E27FC236}">
                <a16:creationId xmlns:a16="http://schemas.microsoft.com/office/drawing/2014/main" id="{89C3C005-D5DC-488B-B80A-FA942FCF58A6}"/>
              </a:ext>
            </a:extLst>
          </p:cNvPr>
          <p:cNvCxnSpPr/>
          <p:nvPr/>
        </p:nvCxnSpPr>
        <p:spPr>
          <a:xfrm flipH="1">
            <a:off x="4503738" y="0"/>
            <a:ext cx="14287" cy="6858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קבוצה 3">
            <a:extLst>
              <a:ext uri="{FF2B5EF4-FFF2-40B4-BE49-F238E27FC236}">
                <a16:creationId xmlns:a16="http://schemas.microsoft.com/office/drawing/2014/main" id="{C8CEF2D3-9973-49EB-8725-CAB3A53244C3}"/>
              </a:ext>
            </a:extLst>
          </p:cNvPr>
          <p:cNvGrpSpPr>
            <a:grpSpLocks/>
          </p:cNvGrpSpPr>
          <p:nvPr/>
        </p:nvGrpSpPr>
        <p:grpSpPr bwMode="auto">
          <a:xfrm>
            <a:off x="1119188" y="1733550"/>
            <a:ext cx="4176712" cy="831850"/>
            <a:chOff x="1119116" y="1733273"/>
            <a:chExt cx="4176213" cy="832513"/>
          </a:xfrm>
        </p:grpSpPr>
        <p:sp>
          <p:nvSpPr>
            <p:cNvPr id="6" name="מלבן מעוגל 5">
              <a:extLst>
                <a:ext uri="{FF2B5EF4-FFF2-40B4-BE49-F238E27FC236}">
                  <a16:creationId xmlns:a16="http://schemas.microsoft.com/office/drawing/2014/main" id="{A030A92D-C9EA-47C0-8EE8-19B552B2E78E}"/>
                </a:ext>
              </a:extLst>
            </p:cNvPr>
            <p:cNvSpPr/>
            <p:nvPr/>
          </p:nvSpPr>
          <p:spPr>
            <a:xfrm>
              <a:off x="1119116" y="1774581"/>
              <a:ext cx="2953984" cy="764197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/>
            </a:p>
          </p:txBody>
        </p:sp>
        <p:sp>
          <p:nvSpPr>
            <p:cNvPr id="7" name="חץ ימינה 6">
              <a:extLst>
                <a:ext uri="{FF2B5EF4-FFF2-40B4-BE49-F238E27FC236}">
                  <a16:creationId xmlns:a16="http://schemas.microsoft.com/office/drawing/2014/main" id="{C76C37CE-7769-428A-AB11-09179BD777D7}"/>
                </a:ext>
              </a:extLst>
            </p:cNvPr>
            <p:cNvSpPr/>
            <p:nvPr/>
          </p:nvSpPr>
          <p:spPr>
            <a:xfrm>
              <a:off x="4096910" y="1733273"/>
              <a:ext cx="1198419" cy="832513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/>
            </a:p>
          </p:txBody>
        </p:sp>
      </p:grpSp>
      <p:grpSp>
        <p:nvGrpSpPr>
          <p:cNvPr id="14" name="קבוצה 13">
            <a:extLst>
              <a:ext uri="{FF2B5EF4-FFF2-40B4-BE49-F238E27FC236}">
                <a16:creationId xmlns:a16="http://schemas.microsoft.com/office/drawing/2014/main" id="{D7866306-BF92-493C-AC91-CB928F4EAAC5}"/>
              </a:ext>
            </a:extLst>
          </p:cNvPr>
          <p:cNvGrpSpPr>
            <a:grpSpLocks/>
          </p:cNvGrpSpPr>
          <p:nvPr/>
        </p:nvGrpSpPr>
        <p:grpSpPr bwMode="auto">
          <a:xfrm>
            <a:off x="8496300" y="0"/>
            <a:ext cx="3695700" cy="6858000"/>
            <a:chOff x="8496300" y="0"/>
            <a:chExt cx="3695700" cy="6858000"/>
          </a:xfrm>
        </p:grpSpPr>
        <p:pic>
          <p:nvPicPr>
            <p:cNvPr id="17414" name="תמונה 9">
              <a:extLst>
                <a:ext uri="{FF2B5EF4-FFF2-40B4-BE49-F238E27FC236}">
                  <a16:creationId xmlns:a16="http://schemas.microsoft.com/office/drawing/2014/main" id="{B1366FEF-5394-4E07-BB32-A23A2DCC3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6300" y="0"/>
              <a:ext cx="36957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מלבן 10">
              <a:extLst>
                <a:ext uri="{FF2B5EF4-FFF2-40B4-BE49-F238E27FC236}">
                  <a16:creationId xmlns:a16="http://schemas.microsoft.com/office/drawing/2014/main" id="{345BD273-FC03-4F31-866E-36EE4A2D6504}"/>
                </a:ext>
              </a:extLst>
            </p:cNvPr>
            <p:cNvSpPr/>
            <p:nvPr/>
          </p:nvSpPr>
          <p:spPr>
            <a:xfrm>
              <a:off x="8526463" y="0"/>
              <a:ext cx="3656012" cy="685800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קבוצה 8">
            <a:extLst>
              <a:ext uri="{FF2B5EF4-FFF2-40B4-BE49-F238E27FC236}">
                <a16:creationId xmlns:a16="http://schemas.microsoft.com/office/drawing/2014/main" id="{B18D0308-D0D6-4951-8F24-AD3998ABE015}"/>
              </a:ext>
            </a:extLst>
          </p:cNvPr>
          <p:cNvGrpSpPr>
            <a:grpSpLocks/>
          </p:cNvGrpSpPr>
          <p:nvPr/>
        </p:nvGrpSpPr>
        <p:grpSpPr bwMode="auto">
          <a:xfrm>
            <a:off x="4260850" y="1727200"/>
            <a:ext cx="4097338" cy="2957513"/>
            <a:chOff x="4261047" y="1726448"/>
            <a:chExt cx="4097268" cy="2958052"/>
          </a:xfrm>
        </p:grpSpPr>
        <p:pic>
          <p:nvPicPr>
            <p:cNvPr id="18436" name="תמונה 1">
              <a:extLst>
                <a:ext uri="{FF2B5EF4-FFF2-40B4-BE49-F238E27FC236}">
                  <a16:creationId xmlns:a16="http://schemas.microsoft.com/office/drawing/2014/main" id="{06DCE507-68B6-4EF4-BF54-585612FD09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95"/>
            <a:stretch>
              <a:fillRect/>
            </a:stretch>
          </p:blipFill>
          <p:spPr bwMode="auto">
            <a:xfrm>
              <a:off x="4261047" y="1726448"/>
              <a:ext cx="4097268" cy="2958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מלבן 7">
              <a:extLst>
                <a:ext uri="{FF2B5EF4-FFF2-40B4-BE49-F238E27FC236}">
                  <a16:creationId xmlns:a16="http://schemas.microsoft.com/office/drawing/2014/main" id="{23D76C10-8010-44EE-860D-2E6D60D70377}"/>
                </a:ext>
              </a:extLst>
            </p:cNvPr>
            <p:cNvSpPr/>
            <p:nvPr/>
          </p:nvSpPr>
          <p:spPr>
            <a:xfrm>
              <a:off x="4261047" y="1726448"/>
              <a:ext cx="4073455" cy="2958052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/>
            </a:p>
          </p:txBody>
        </p:sp>
      </p:grpSp>
      <p:sp>
        <p:nvSpPr>
          <p:cNvPr id="3" name="מלבן מעוגל 2">
            <a:extLst>
              <a:ext uri="{FF2B5EF4-FFF2-40B4-BE49-F238E27FC236}">
                <a16:creationId xmlns:a16="http://schemas.microsoft.com/office/drawing/2014/main" id="{3D22923D-3682-49DC-BF2C-6EF125CAC604}"/>
              </a:ext>
            </a:extLst>
          </p:cNvPr>
          <p:cNvSpPr/>
          <p:nvPr/>
        </p:nvSpPr>
        <p:spPr>
          <a:xfrm>
            <a:off x="5403850" y="3535363"/>
            <a:ext cx="2954338" cy="76358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קבוצה 19">
            <a:extLst>
              <a:ext uri="{FF2B5EF4-FFF2-40B4-BE49-F238E27FC236}">
                <a16:creationId xmlns:a16="http://schemas.microsoft.com/office/drawing/2014/main" id="{8D1A26F3-48AC-4DFD-938C-9E01FB1EAB22}"/>
              </a:ext>
            </a:extLst>
          </p:cNvPr>
          <p:cNvGrpSpPr>
            <a:grpSpLocks/>
          </p:cNvGrpSpPr>
          <p:nvPr/>
        </p:nvGrpSpPr>
        <p:grpSpPr bwMode="auto">
          <a:xfrm>
            <a:off x="8847138" y="1004888"/>
            <a:ext cx="3335337" cy="5022850"/>
            <a:chOff x="8847543" y="1005383"/>
            <a:chExt cx="3334704" cy="5022376"/>
          </a:xfrm>
        </p:grpSpPr>
        <p:pic>
          <p:nvPicPr>
            <p:cNvPr id="4110" name="תמונה 12">
              <a:extLst>
                <a:ext uri="{FF2B5EF4-FFF2-40B4-BE49-F238E27FC236}">
                  <a16:creationId xmlns:a16="http://schemas.microsoft.com/office/drawing/2014/main" id="{28E4DE9B-0CE4-4BC9-9CC9-798A4A66F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78" b="22189"/>
            <a:stretch>
              <a:fillRect/>
            </a:stretch>
          </p:blipFill>
          <p:spPr bwMode="auto">
            <a:xfrm>
              <a:off x="8847544" y="1005383"/>
              <a:ext cx="3334703" cy="5022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מלבן 16">
              <a:extLst>
                <a:ext uri="{FF2B5EF4-FFF2-40B4-BE49-F238E27FC236}">
                  <a16:creationId xmlns:a16="http://schemas.microsoft.com/office/drawing/2014/main" id="{1B8E06DE-D26F-44D7-B11E-DF106D105C48}"/>
                </a:ext>
              </a:extLst>
            </p:cNvPr>
            <p:cNvSpPr/>
            <p:nvPr/>
          </p:nvSpPr>
          <p:spPr>
            <a:xfrm>
              <a:off x="8847543" y="1448253"/>
              <a:ext cx="3334704" cy="4579506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/>
            </a:p>
          </p:txBody>
        </p:sp>
      </p:grpSp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D60B233D-00FA-400A-9754-61C19358B64E}"/>
              </a:ext>
            </a:extLst>
          </p:cNvPr>
          <p:cNvGrpSpPr>
            <a:grpSpLocks/>
          </p:cNvGrpSpPr>
          <p:nvPr/>
        </p:nvGrpSpPr>
        <p:grpSpPr bwMode="auto">
          <a:xfrm>
            <a:off x="4433888" y="1531938"/>
            <a:ext cx="3335337" cy="3575050"/>
            <a:chOff x="4434309" y="1531959"/>
            <a:chExt cx="3334704" cy="3575713"/>
          </a:xfrm>
        </p:grpSpPr>
        <p:pic>
          <p:nvPicPr>
            <p:cNvPr id="4108" name="תמונה 2">
              <a:extLst>
                <a:ext uri="{FF2B5EF4-FFF2-40B4-BE49-F238E27FC236}">
                  <a16:creationId xmlns:a16="http://schemas.microsoft.com/office/drawing/2014/main" id="{090F7428-66F7-4A2E-A3C1-F7C2AF6E9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861"/>
            <a:stretch>
              <a:fillRect/>
            </a:stretch>
          </p:blipFill>
          <p:spPr bwMode="auto">
            <a:xfrm>
              <a:off x="4434310" y="1531959"/>
              <a:ext cx="3334703" cy="3575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מלבן 15">
              <a:extLst>
                <a:ext uri="{FF2B5EF4-FFF2-40B4-BE49-F238E27FC236}">
                  <a16:creationId xmlns:a16="http://schemas.microsoft.com/office/drawing/2014/main" id="{59561672-DC70-41CD-861B-CC11E0A6298C}"/>
                </a:ext>
              </a:extLst>
            </p:cNvPr>
            <p:cNvSpPr/>
            <p:nvPr/>
          </p:nvSpPr>
          <p:spPr>
            <a:xfrm>
              <a:off x="4434309" y="1531959"/>
              <a:ext cx="3334704" cy="3572537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/>
            </a:p>
          </p:txBody>
        </p:sp>
      </p:grpSp>
      <p:grpSp>
        <p:nvGrpSpPr>
          <p:cNvPr id="18" name="קבוצה 17">
            <a:extLst>
              <a:ext uri="{FF2B5EF4-FFF2-40B4-BE49-F238E27FC236}">
                <a16:creationId xmlns:a16="http://schemas.microsoft.com/office/drawing/2014/main" id="{C24E6375-DF21-4725-8C6A-9ADB37D47862}"/>
              </a:ext>
            </a:extLst>
          </p:cNvPr>
          <p:cNvGrpSpPr>
            <a:grpSpLocks/>
          </p:cNvGrpSpPr>
          <p:nvPr/>
        </p:nvGrpSpPr>
        <p:grpSpPr bwMode="auto">
          <a:xfrm>
            <a:off x="0" y="1531938"/>
            <a:ext cx="3335338" cy="3571875"/>
            <a:chOff x="0" y="1531959"/>
            <a:chExt cx="3334704" cy="3572303"/>
          </a:xfrm>
        </p:grpSpPr>
        <p:pic>
          <p:nvPicPr>
            <p:cNvPr id="4106" name="תמונה 1">
              <a:extLst>
                <a:ext uri="{FF2B5EF4-FFF2-40B4-BE49-F238E27FC236}">
                  <a16:creationId xmlns:a16="http://schemas.microsoft.com/office/drawing/2014/main" id="{253AC5AC-7237-47DE-B163-AAD90816B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b="47910"/>
            <a:stretch>
              <a:fillRect/>
            </a:stretch>
          </p:blipFill>
          <p:spPr bwMode="auto">
            <a:xfrm>
              <a:off x="0" y="1531959"/>
              <a:ext cx="3334703" cy="3572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מלבן 14">
              <a:extLst>
                <a:ext uri="{FF2B5EF4-FFF2-40B4-BE49-F238E27FC236}">
                  <a16:creationId xmlns:a16="http://schemas.microsoft.com/office/drawing/2014/main" id="{D17B03A1-BAD9-4688-98CC-49AA40AFE896}"/>
                </a:ext>
              </a:extLst>
            </p:cNvPr>
            <p:cNvSpPr/>
            <p:nvPr/>
          </p:nvSpPr>
          <p:spPr>
            <a:xfrm>
              <a:off x="0" y="1531959"/>
              <a:ext cx="3334704" cy="3572303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/>
            </a:p>
          </p:txBody>
        </p:sp>
      </p:grpSp>
      <p:sp>
        <p:nvSpPr>
          <p:cNvPr id="4101" name="TextBox 6">
            <a:extLst>
              <a:ext uri="{FF2B5EF4-FFF2-40B4-BE49-F238E27FC236}">
                <a16:creationId xmlns:a16="http://schemas.microsoft.com/office/drawing/2014/main" id="{E4241977-9B4D-4401-8923-058CDAF7C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0063" y="163513"/>
            <a:ext cx="25384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he-IL" sz="3200" b="1" u="sng">
                <a:solidFill>
                  <a:srgbClr val="FF0000"/>
                </a:solidFill>
              </a:rPr>
              <a:t>1. تحميل التطبيق</a:t>
            </a:r>
            <a:endParaRPr lang="he-IL" altLang="he-IL" sz="3200" b="1" u="sng">
              <a:solidFill>
                <a:srgbClr val="FF0000"/>
              </a:solidFill>
            </a:endParaRPr>
          </a:p>
        </p:txBody>
      </p:sp>
      <p:sp>
        <p:nvSpPr>
          <p:cNvPr id="9" name="אליפסה 8">
            <a:extLst>
              <a:ext uri="{FF2B5EF4-FFF2-40B4-BE49-F238E27FC236}">
                <a16:creationId xmlns:a16="http://schemas.microsoft.com/office/drawing/2014/main" id="{03FC0799-4444-41D6-A488-76B7FA7DDDA5}"/>
              </a:ext>
            </a:extLst>
          </p:cNvPr>
          <p:cNvSpPr/>
          <p:nvPr/>
        </p:nvSpPr>
        <p:spPr>
          <a:xfrm>
            <a:off x="1760538" y="1651000"/>
            <a:ext cx="1677987" cy="7239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sp>
        <p:nvSpPr>
          <p:cNvPr id="10" name="אליפסה 9">
            <a:extLst>
              <a:ext uri="{FF2B5EF4-FFF2-40B4-BE49-F238E27FC236}">
                <a16:creationId xmlns:a16="http://schemas.microsoft.com/office/drawing/2014/main" id="{A04CAD2A-C1BA-4D77-8C5A-00ECB4567E35}"/>
              </a:ext>
            </a:extLst>
          </p:cNvPr>
          <p:cNvSpPr/>
          <p:nvPr/>
        </p:nvSpPr>
        <p:spPr>
          <a:xfrm>
            <a:off x="439738" y="3154363"/>
            <a:ext cx="1677987" cy="7239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sp>
        <p:nvSpPr>
          <p:cNvPr id="11" name="אליפסה 10">
            <a:extLst>
              <a:ext uri="{FF2B5EF4-FFF2-40B4-BE49-F238E27FC236}">
                <a16:creationId xmlns:a16="http://schemas.microsoft.com/office/drawing/2014/main" id="{67B1AB13-101B-41AE-B409-87A30453CD4E}"/>
              </a:ext>
            </a:extLst>
          </p:cNvPr>
          <p:cNvSpPr/>
          <p:nvPr/>
        </p:nvSpPr>
        <p:spPr>
          <a:xfrm>
            <a:off x="4203700" y="2317750"/>
            <a:ext cx="3648075" cy="9159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sp>
        <p:nvSpPr>
          <p:cNvPr id="14" name="אליפסה 13">
            <a:extLst>
              <a:ext uri="{FF2B5EF4-FFF2-40B4-BE49-F238E27FC236}">
                <a16:creationId xmlns:a16="http://schemas.microsoft.com/office/drawing/2014/main" id="{1CFB8794-38EE-41A8-9528-54215BED3F50}"/>
              </a:ext>
            </a:extLst>
          </p:cNvPr>
          <p:cNvSpPr/>
          <p:nvPr/>
        </p:nvSpPr>
        <p:spPr>
          <a:xfrm>
            <a:off x="10658475" y="2374900"/>
            <a:ext cx="1679575" cy="7239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קבוצה 9">
            <a:extLst>
              <a:ext uri="{FF2B5EF4-FFF2-40B4-BE49-F238E27FC236}">
                <a16:creationId xmlns:a16="http://schemas.microsoft.com/office/drawing/2014/main" id="{AD8015B7-7952-4156-A4BB-7514FCA43418}"/>
              </a:ext>
            </a:extLst>
          </p:cNvPr>
          <p:cNvGrpSpPr>
            <a:grpSpLocks/>
          </p:cNvGrpSpPr>
          <p:nvPr/>
        </p:nvGrpSpPr>
        <p:grpSpPr bwMode="auto">
          <a:xfrm>
            <a:off x="6659563" y="2190750"/>
            <a:ext cx="3346450" cy="2579688"/>
            <a:chOff x="6660008" y="2190466"/>
            <a:chExt cx="3346026" cy="2579427"/>
          </a:xfrm>
        </p:grpSpPr>
        <p:pic>
          <p:nvPicPr>
            <p:cNvPr id="5129" name="תמונה 2">
              <a:extLst>
                <a:ext uri="{FF2B5EF4-FFF2-40B4-BE49-F238E27FC236}">
                  <a16:creationId xmlns:a16="http://schemas.microsoft.com/office/drawing/2014/main" id="{7C76590F-623E-4F63-A789-B54CA66F0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78" b="58009"/>
            <a:stretch>
              <a:fillRect/>
            </a:stretch>
          </p:blipFill>
          <p:spPr bwMode="auto">
            <a:xfrm>
              <a:off x="6671331" y="2190466"/>
              <a:ext cx="3334703" cy="2579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מלבן 7">
              <a:extLst>
                <a:ext uri="{FF2B5EF4-FFF2-40B4-BE49-F238E27FC236}">
                  <a16:creationId xmlns:a16="http://schemas.microsoft.com/office/drawing/2014/main" id="{9BA0393F-579C-4E77-A1C1-A12998CE0177}"/>
                </a:ext>
              </a:extLst>
            </p:cNvPr>
            <p:cNvSpPr/>
            <p:nvPr/>
          </p:nvSpPr>
          <p:spPr>
            <a:xfrm>
              <a:off x="6660008" y="2190466"/>
              <a:ext cx="3334914" cy="2579427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/>
            </a:p>
          </p:txBody>
        </p:sp>
      </p:grpSp>
      <p:grpSp>
        <p:nvGrpSpPr>
          <p:cNvPr id="9" name="קבוצה 8">
            <a:extLst>
              <a:ext uri="{FF2B5EF4-FFF2-40B4-BE49-F238E27FC236}">
                <a16:creationId xmlns:a16="http://schemas.microsoft.com/office/drawing/2014/main" id="{8EC557CD-58A7-43B7-8313-0559DFF231E3}"/>
              </a:ext>
            </a:extLst>
          </p:cNvPr>
          <p:cNvGrpSpPr>
            <a:grpSpLocks/>
          </p:cNvGrpSpPr>
          <p:nvPr/>
        </p:nvGrpSpPr>
        <p:grpSpPr bwMode="auto">
          <a:xfrm>
            <a:off x="1214438" y="1914525"/>
            <a:ext cx="3346450" cy="3654425"/>
            <a:chOff x="1214549" y="1913814"/>
            <a:chExt cx="3346027" cy="3654472"/>
          </a:xfrm>
        </p:grpSpPr>
        <p:pic>
          <p:nvPicPr>
            <p:cNvPr id="5127" name="תמונה 1">
              <a:extLst>
                <a:ext uri="{FF2B5EF4-FFF2-40B4-BE49-F238E27FC236}">
                  <a16:creationId xmlns:a16="http://schemas.microsoft.com/office/drawing/2014/main" id="{1DE4A537-9D18-4733-A032-76A824416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81" b="45473"/>
            <a:stretch>
              <a:fillRect/>
            </a:stretch>
          </p:blipFill>
          <p:spPr bwMode="auto">
            <a:xfrm>
              <a:off x="1225873" y="2088107"/>
              <a:ext cx="3334703" cy="3480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מלבן 6">
              <a:extLst>
                <a:ext uri="{FF2B5EF4-FFF2-40B4-BE49-F238E27FC236}">
                  <a16:creationId xmlns:a16="http://schemas.microsoft.com/office/drawing/2014/main" id="{03731DF1-A473-4F74-B7B0-2E82B4E30B26}"/>
                </a:ext>
              </a:extLst>
            </p:cNvPr>
            <p:cNvSpPr/>
            <p:nvPr/>
          </p:nvSpPr>
          <p:spPr>
            <a:xfrm>
              <a:off x="1214549" y="1913814"/>
              <a:ext cx="3334915" cy="3654472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/>
            </a:p>
          </p:txBody>
        </p:sp>
      </p:grpSp>
      <p:sp>
        <p:nvSpPr>
          <p:cNvPr id="4" name="אליפסה 3">
            <a:extLst>
              <a:ext uri="{FF2B5EF4-FFF2-40B4-BE49-F238E27FC236}">
                <a16:creationId xmlns:a16="http://schemas.microsoft.com/office/drawing/2014/main" id="{B9DBC837-FB71-4430-8F00-C4AC3AB3457A}"/>
              </a:ext>
            </a:extLst>
          </p:cNvPr>
          <p:cNvSpPr/>
          <p:nvPr/>
        </p:nvSpPr>
        <p:spPr>
          <a:xfrm>
            <a:off x="2894013" y="3479800"/>
            <a:ext cx="1677987" cy="7239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sp>
        <p:nvSpPr>
          <p:cNvPr id="5" name="אליפסה 4">
            <a:extLst>
              <a:ext uri="{FF2B5EF4-FFF2-40B4-BE49-F238E27FC236}">
                <a16:creationId xmlns:a16="http://schemas.microsoft.com/office/drawing/2014/main" id="{47685BD1-C5F7-4131-BEF7-6CE84E6EDB48}"/>
              </a:ext>
            </a:extLst>
          </p:cNvPr>
          <p:cNvSpPr/>
          <p:nvPr/>
        </p:nvSpPr>
        <p:spPr>
          <a:xfrm>
            <a:off x="8980488" y="2579688"/>
            <a:ext cx="1200150" cy="9001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sp>
        <p:nvSpPr>
          <p:cNvPr id="5126" name="TextBox 5">
            <a:extLst>
              <a:ext uri="{FF2B5EF4-FFF2-40B4-BE49-F238E27FC236}">
                <a16:creationId xmlns:a16="http://schemas.microsoft.com/office/drawing/2014/main" id="{8E6275AF-1016-4691-8B8C-67E0170F9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8238" y="204788"/>
            <a:ext cx="3182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he-IL" sz="3200" b="1" u="sng">
                <a:solidFill>
                  <a:srgbClr val="FF0000"/>
                </a:solidFill>
              </a:rPr>
              <a:t>2. الدخول الى التطبيق</a:t>
            </a:r>
            <a:endParaRPr lang="he-IL" altLang="he-IL" sz="3200" b="1" u="sng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קבוצה 17">
            <a:extLst>
              <a:ext uri="{FF2B5EF4-FFF2-40B4-BE49-F238E27FC236}">
                <a16:creationId xmlns:a16="http://schemas.microsoft.com/office/drawing/2014/main" id="{D3AFE29E-6319-44FB-BACE-93E8A8C4ACA3}"/>
              </a:ext>
            </a:extLst>
          </p:cNvPr>
          <p:cNvGrpSpPr>
            <a:grpSpLocks/>
          </p:cNvGrpSpPr>
          <p:nvPr/>
        </p:nvGrpSpPr>
        <p:grpSpPr bwMode="auto">
          <a:xfrm>
            <a:off x="4252913" y="0"/>
            <a:ext cx="3729037" cy="6858000"/>
            <a:chOff x="4253268" y="0"/>
            <a:chExt cx="3728322" cy="6858000"/>
          </a:xfrm>
        </p:grpSpPr>
        <p:pic>
          <p:nvPicPr>
            <p:cNvPr id="6159" name="תמונה 2">
              <a:extLst>
                <a:ext uri="{FF2B5EF4-FFF2-40B4-BE49-F238E27FC236}">
                  <a16:creationId xmlns:a16="http://schemas.microsoft.com/office/drawing/2014/main" id="{5223AAA0-FB1A-4CF1-AB2A-848C995DF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3268" y="0"/>
              <a:ext cx="368546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מלבן 15">
              <a:extLst>
                <a:ext uri="{FF2B5EF4-FFF2-40B4-BE49-F238E27FC236}">
                  <a16:creationId xmlns:a16="http://schemas.microsoft.com/office/drawing/2014/main" id="{B7E4DAEE-0A8C-4CEA-9646-7BAA78AE005A}"/>
                </a:ext>
              </a:extLst>
            </p:cNvPr>
            <p:cNvSpPr/>
            <p:nvPr/>
          </p:nvSpPr>
          <p:spPr>
            <a:xfrm>
              <a:off x="4286599" y="0"/>
              <a:ext cx="3694991" cy="685800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/>
            </a:p>
          </p:txBody>
        </p:sp>
      </p:grpSp>
      <p:pic>
        <p:nvPicPr>
          <p:cNvPr id="6147" name="תמונה 1" descr="1f2aba85-f9f4-4699-b40b-1fc12e6a2670">
            <a:extLst>
              <a:ext uri="{FF2B5EF4-FFF2-40B4-BE49-F238E27FC236}">
                <a16:creationId xmlns:a16="http://schemas.microsoft.com/office/drawing/2014/main" id="{30375BAE-DB2B-41C7-9770-91D1A42F3A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95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מלבן 14">
            <a:extLst>
              <a:ext uri="{FF2B5EF4-FFF2-40B4-BE49-F238E27FC236}">
                <a16:creationId xmlns:a16="http://schemas.microsoft.com/office/drawing/2014/main" id="{3AE8BCD1-7C08-4AA3-BBE5-3F94E1595CC9}"/>
              </a:ext>
            </a:extLst>
          </p:cNvPr>
          <p:cNvSpPr/>
          <p:nvPr/>
        </p:nvSpPr>
        <p:spPr>
          <a:xfrm>
            <a:off x="0" y="0"/>
            <a:ext cx="3695700" cy="6858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19A06927-1DBA-42FF-B9F9-0F7B7FCDF015}"/>
              </a:ext>
            </a:extLst>
          </p:cNvPr>
          <p:cNvGrpSpPr>
            <a:grpSpLocks/>
          </p:cNvGrpSpPr>
          <p:nvPr/>
        </p:nvGrpSpPr>
        <p:grpSpPr bwMode="auto">
          <a:xfrm>
            <a:off x="8339138" y="0"/>
            <a:ext cx="3806825" cy="6858000"/>
            <a:chOff x="8243503" y="0"/>
            <a:chExt cx="3807613" cy="6858000"/>
          </a:xfrm>
        </p:grpSpPr>
        <p:pic>
          <p:nvPicPr>
            <p:cNvPr id="6157" name="תמונה 3">
              <a:extLst>
                <a:ext uri="{FF2B5EF4-FFF2-40B4-BE49-F238E27FC236}">
                  <a16:creationId xmlns:a16="http://schemas.microsoft.com/office/drawing/2014/main" id="{62831C6F-4B7F-4089-B67E-7134673E7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503" y="0"/>
              <a:ext cx="3705994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מלבן 16">
              <a:extLst>
                <a:ext uri="{FF2B5EF4-FFF2-40B4-BE49-F238E27FC236}">
                  <a16:creationId xmlns:a16="http://schemas.microsoft.com/office/drawing/2014/main" id="{09773E7D-30A8-4847-AD7F-D2F0FF0B32A2}"/>
                </a:ext>
              </a:extLst>
            </p:cNvPr>
            <p:cNvSpPr/>
            <p:nvPr/>
          </p:nvSpPr>
          <p:spPr>
            <a:xfrm>
              <a:off x="8243503" y="0"/>
              <a:ext cx="3807613" cy="685800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/>
            </a:p>
          </p:txBody>
        </p:sp>
      </p:grpSp>
      <p:sp>
        <p:nvSpPr>
          <p:cNvPr id="7" name="חץ למטה 6">
            <a:extLst>
              <a:ext uri="{FF2B5EF4-FFF2-40B4-BE49-F238E27FC236}">
                <a16:creationId xmlns:a16="http://schemas.microsoft.com/office/drawing/2014/main" id="{9DF7D3B5-3278-4059-89AB-5D9133D9D799}"/>
              </a:ext>
            </a:extLst>
          </p:cNvPr>
          <p:cNvSpPr/>
          <p:nvPr/>
        </p:nvSpPr>
        <p:spPr>
          <a:xfrm rot="2412109">
            <a:off x="11398250" y="1149350"/>
            <a:ext cx="614363" cy="95408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sp>
        <p:nvSpPr>
          <p:cNvPr id="8" name="חץ למטה 7">
            <a:extLst>
              <a:ext uri="{FF2B5EF4-FFF2-40B4-BE49-F238E27FC236}">
                <a16:creationId xmlns:a16="http://schemas.microsoft.com/office/drawing/2014/main" id="{60AF5687-33E5-47E1-9093-54FC6400507D}"/>
              </a:ext>
            </a:extLst>
          </p:cNvPr>
          <p:cNvSpPr/>
          <p:nvPr/>
        </p:nvSpPr>
        <p:spPr>
          <a:xfrm rot="2412109">
            <a:off x="11737975" y="1643063"/>
            <a:ext cx="614363" cy="955675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sp>
        <p:nvSpPr>
          <p:cNvPr id="10" name="חץ למטה 9">
            <a:extLst>
              <a:ext uri="{FF2B5EF4-FFF2-40B4-BE49-F238E27FC236}">
                <a16:creationId xmlns:a16="http://schemas.microsoft.com/office/drawing/2014/main" id="{6B623A89-5E5F-45F8-BBF6-8A109985C2FC}"/>
              </a:ext>
            </a:extLst>
          </p:cNvPr>
          <p:cNvSpPr/>
          <p:nvPr/>
        </p:nvSpPr>
        <p:spPr>
          <a:xfrm rot="18567497">
            <a:off x="9289257" y="2951956"/>
            <a:ext cx="615950" cy="954087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sp>
        <p:nvSpPr>
          <p:cNvPr id="11" name="חץ למטה 10">
            <a:extLst>
              <a:ext uri="{FF2B5EF4-FFF2-40B4-BE49-F238E27FC236}">
                <a16:creationId xmlns:a16="http://schemas.microsoft.com/office/drawing/2014/main" id="{C76CBBE4-89EC-40E5-A81E-23593CC1CB80}"/>
              </a:ext>
            </a:extLst>
          </p:cNvPr>
          <p:cNvSpPr/>
          <p:nvPr/>
        </p:nvSpPr>
        <p:spPr>
          <a:xfrm rot="18567497">
            <a:off x="9391650" y="2252663"/>
            <a:ext cx="614363" cy="954087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sp>
        <p:nvSpPr>
          <p:cNvPr id="13" name="אליפסה 12">
            <a:extLst>
              <a:ext uri="{FF2B5EF4-FFF2-40B4-BE49-F238E27FC236}">
                <a16:creationId xmlns:a16="http://schemas.microsoft.com/office/drawing/2014/main" id="{B299FE94-9D1E-41BF-BB12-4700A51B4A5C}"/>
              </a:ext>
            </a:extLst>
          </p:cNvPr>
          <p:cNvSpPr/>
          <p:nvPr/>
        </p:nvSpPr>
        <p:spPr>
          <a:xfrm>
            <a:off x="6257925" y="1735138"/>
            <a:ext cx="1677988" cy="7239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sp>
        <p:nvSpPr>
          <p:cNvPr id="14" name="אליפסה 13">
            <a:extLst>
              <a:ext uri="{FF2B5EF4-FFF2-40B4-BE49-F238E27FC236}">
                <a16:creationId xmlns:a16="http://schemas.microsoft.com/office/drawing/2014/main" id="{3EF49A4B-2AFB-4F7B-AB68-6444D5570314}"/>
              </a:ext>
            </a:extLst>
          </p:cNvPr>
          <p:cNvSpPr/>
          <p:nvPr/>
        </p:nvSpPr>
        <p:spPr>
          <a:xfrm>
            <a:off x="1811338" y="1735138"/>
            <a:ext cx="1679575" cy="7239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038D1B-9D01-4446-8AF4-6C854CC538AC}"/>
              </a:ext>
            </a:extLst>
          </p:cNvPr>
          <p:cNvSpPr txBox="1"/>
          <p:nvPr/>
        </p:nvSpPr>
        <p:spPr>
          <a:xfrm>
            <a:off x="8235950" y="2308225"/>
            <a:ext cx="1236663" cy="4619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>
                <a:solidFill>
                  <a:srgbClr val="FF0000"/>
                </a:solidFill>
              </a:rPr>
              <a:t>رقم الهوية</a:t>
            </a:r>
            <a:endParaRPr lang="he-IL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קבוצה 15">
            <a:extLst>
              <a:ext uri="{FF2B5EF4-FFF2-40B4-BE49-F238E27FC236}">
                <a16:creationId xmlns:a16="http://schemas.microsoft.com/office/drawing/2014/main" id="{744DCBEA-9F3F-4FE3-BEAC-F4AA23610CF5}"/>
              </a:ext>
            </a:extLst>
          </p:cNvPr>
          <p:cNvGrpSpPr>
            <a:grpSpLocks/>
          </p:cNvGrpSpPr>
          <p:nvPr/>
        </p:nvGrpSpPr>
        <p:grpSpPr bwMode="auto">
          <a:xfrm>
            <a:off x="4429125" y="0"/>
            <a:ext cx="3424238" cy="6858000"/>
            <a:chOff x="4428648" y="-1"/>
            <a:chExt cx="3425120" cy="6858000"/>
          </a:xfrm>
        </p:grpSpPr>
        <p:pic>
          <p:nvPicPr>
            <p:cNvPr id="7183" name="תמונה 4">
              <a:extLst>
                <a:ext uri="{FF2B5EF4-FFF2-40B4-BE49-F238E27FC236}">
                  <a16:creationId xmlns:a16="http://schemas.microsoft.com/office/drawing/2014/main" id="{66B5CDEE-12F2-4716-B707-7E09AE9C0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6" b="7060"/>
            <a:stretch>
              <a:fillRect/>
            </a:stretch>
          </p:blipFill>
          <p:spPr bwMode="auto">
            <a:xfrm>
              <a:off x="4428648" y="0"/>
              <a:ext cx="3334703" cy="6857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מלבן 12">
              <a:extLst>
                <a:ext uri="{FF2B5EF4-FFF2-40B4-BE49-F238E27FC236}">
                  <a16:creationId xmlns:a16="http://schemas.microsoft.com/office/drawing/2014/main" id="{3AACE483-7683-4872-A547-CDFAC57CD378}"/>
                </a:ext>
              </a:extLst>
            </p:cNvPr>
            <p:cNvSpPr/>
            <p:nvPr/>
          </p:nvSpPr>
          <p:spPr>
            <a:xfrm>
              <a:off x="4428648" y="-1"/>
              <a:ext cx="3425120" cy="685800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/>
            </a:p>
          </p:txBody>
        </p:sp>
      </p:grpSp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041A40AF-E84A-4BFA-B72E-99E36EE168FB}"/>
              </a:ext>
            </a:extLst>
          </p:cNvPr>
          <p:cNvGrpSpPr>
            <a:grpSpLocks/>
          </p:cNvGrpSpPr>
          <p:nvPr/>
        </p:nvGrpSpPr>
        <p:grpSpPr bwMode="auto">
          <a:xfrm>
            <a:off x="379413" y="0"/>
            <a:ext cx="3675062" cy="6858000"/>
            <a:chOff x="380170" y="0"/>
            <a:chExt cx="3673608" cy="6858000"/>
          </a:xfrm>
        </p:grpSpPr>
        <p:pic>
          <p:nvPicPr>
            <p:cNvPr id="7181" name="תמונה 1">
              <a:extLst>
                <a:ext uri="{FF2B5EF4-FFF2-40B4-BE49-F238E27FC236}">
                  <a16:creationId xmlns:a16="http://schemas.microsoft.com/office/drawing/2014/main" id="{FE4F7312-0B34-46D2-92E5-A673B59E5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" y="0"/>
              <a:ext cx="3665157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מלבן 11">
              <a:extLst>
                <a:ext uri="{FF2B5EF4-FFF2-40B4-BE49-F238E27FC236}">
                  <a16:creationId xmlns:a16="http://schemas.microsoft.com/office/drawing/2014/main" id="{E24CEF18-7E8B-47AE-9B62-05539AD19FAF}"/>
                </a:ext>
              </a:extLst>
            </p:cNvPr>
            <p:cNvSpPr/>
            <p:nvPr/>
          </p:nvSpPr>
          <p:spPr>
            <a:xfrm>
              <a:off x="380170" y="0"/>
              <a:ext cx="3673608" cy="685800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/>
            </a:p>
          </p:txBody>
        </p:sp>
      </p:grpSp>
      <p:sp>
        <p:nvSpPr>
          <p:cNvPr id="6" name="אליפסה 5">
            <a:extLst>
              <a:ext uri="{FF2B5EF4-FFF2-40B4-BE49-F238E27FC236}">
                <a16:creationId xmlns:a16="http://schemas.microsoft.com/office/drawing/2014/main" id="{894D6AC7-8953-499C-843A-94AF9C2C53BA}"/>
              </a:ext>
            </a:extLst>
          </p:cNvPr>
          <p:cNvSpPr/>
          <p:nvPr/>
        </p:nvSpPr>
        <p:spPr>
          <a:xfrm>
            <a:off x="388938" y="3878263"/>
            <a:ext cx="1677987" cy="7223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sp>
        <p:nvSpPr>
          <p:cNvPr id="8" name="אליפסה 7">
            <a:extLst>
              <a:ext uri="{FF2B5EF4-FFF2-40B4-BE49-F238E27FC236}">
                <a16:creationId xmlns:a16="http://schemas.microsoft.com/office/drawing/2014/main" id="{AA321D9C-5242-49D3-B7D7-7BFEEDB03B1B}"/>
              </a:ext>
            </a:extLst>
          </p:cNvPr>
          <p:cNvSpPr/>
          <p:nvPr/>
        </p:nvSpPr>
        <p:spPr>
          <a:xfrm>
            <a:off x="4268788" y="1652588"/>
            <a:ext cx="3646487" cy="13779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sp>
        <p:nvSpPr>
          <p:cNvPr id="7174" name="TextBox 10">
            <a:extLst>
              <a:ext uri="{FF2B5EF4-FFF2-40B4-BE49-F238E27FC236}">
                <a16:creationId xmlns:a16="http://schemas.microsoft.com/office/drawing/2014/main" id="{76D3244F-32D8-456F-AC10-43DE0E773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7175" y="204788"/>
            <a:ext cx="279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he-IL" sz="3200" b="1" u="sng">
                <a:solidFill>
                  <a:srgbClr val="FF0000"/>
                </a:solidFill>
              </a:rPr>
              <a:t>3. استعمال التطبيق</a:t>
            </a:r>
            <a:endParaRPr lang="he-IL" altLang="he-IL" sz="3200" b="1" u="sng">
              <a:solidFill>
                <a:srgbClr val="FF0000"/>
              </a:solidFill>
            </a:endParaRPr>
          </a:p>
        </p:txBody>
      </p:sp>
      <p:grpSp>
        <p:nvGrpSpPr>
          <p:cNvPr id="20" name="קבוצה 19">
            <a:extLst>
              <a:ext uri="{FF2B5EF4-FFF2-40B4-BE49-F238E27FC236}">
                <a16:creationId xmlns:a16="http://schemas.microsoft.com/office/drawing/2014/main" id="{B1455454-4267-4571-9942-F6DE93F97840}"/>
              </a:ext>
            </a:extLst>
          </p:cNvPr>
          <p:cNvGrpSpPr>
            <a:grpSpLocks/>
          </p:cNvGrpSpPr>
          <p:nvPr/>
        </p:nvGrpSpPr>
        <p:grpSpPr bwMode="auto">
          <a:xfrm>
            <a:off x="8505825" y="962025"/>
            <a:ext cx="3686175" cy="5895975"/>
            <a:chOff x="8506536" y="962166"/>
            <a:chExt cx="3685464" cy="5895834"/>
          </a:xfrm>
        </p:grpSpPr>
        <p:grpSp>
          <p:nvGrpSpPr>
            <p:cNvPr id="7176" name="קבוצה 18">
              <a:extLst>
                <a:ext uri="{FF2B5EF4-FFF2-40B4-BE49-F238E27FC236}">
                  <a16:creationId xmlns:a16="http://schemas.microsoft.com/office/drawing/2014/main" id="{25653CC0-D92C-4647-887E-8F6302678D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06536" y="962167"/>
              <a:ext cx="3685464" cy="5895833"/>
              <a:chOff x="8506536" y="962167"/>
              <a:chExt cx="3685464" cy="5895833"/>
            </a:xfrm>
          </p:grpSpPr>
          <p:pic>
            <p:nvPicPr>
              <p:cNvPr id="7178" name="תמונה 2">
                <a:extLst>
                  <a:ext uri="{FF2B5EF4-FFF2-40B4-BE49-F238E27FC236}">
                    <a16:creationId xmlns:a16="http://schemas.microsoft.com/office/drawing/2014/main" id="{E7DD0E15-749C-4A96-8D8D-49621C7ED0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4030"/>
              <a:stretch>
                <a:fillRect/>
              </a:stretch>
            </p:blipFill>
            <p:spPr bwMode="auto">
              <a:xfrm>
                <a:off x="8506537" y="962167"/>
                <a:ext cx="3685463" cy="5895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CE65F6C-BDA4-4A70-BF35-A9E2F2633CAA}"/>
                  </a:ext>
                </a:extLst>
              </p:cNvPr>
              <p:cNvSpPr txBox="1"/>
              <p:nvPr/>
            </p:nvSpPr>
            <p:spPr>
              <a:xfrm>
                <a:off x="9147762" y="3244936"/>
                <a:ext cx="1006281" cy="368291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1">
                <a:spAutoFit/>
              </a:bodyPr>
              <a:lstStyle/>
              <a:p>
                <a:pPr algn="r" rtl="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ar-SA" b="1" dirty="0">
                    <a:solidFill>
                      <a:srgbClr val="FF0000"/>
                    </a:solidFill>
                  </a:rPr>
                  <a:t>اسم الطالب</a:t>
                </a:r>
                <a:endParaRPr lang="he-IL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8" name="מלבן 17">
                <a:extLst>
                  <a:ext uri="{FF2B5EF4-FFF2-40B4-BE49-F238E27FC236}">
                    <a16:creationId xmlns:a16="http://schemas.microsoft.com/office/drawing/2014/main" id="{2B81B056-0C7E-4F3D-8D61-3A959C4A6D40}"/>
                  </a:ext>
                </a:extLst>
              </p:cNvPr>
              <p:cNvSpPr/>
              <p:nvPr/>
            </p:nvSpPr>
            <p:spPr>
              <a:xfrm>
                <a:off x="8506536" y="962166"/>
                <a:ext cx="3685464" cy="5895834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e-IL"/>
              </a:p>
            </p:txBody>
          </p:sp>
        </p:grpSp>
        <p:sp>
          <p:nvSpPr>
            <p:cNvPr id="14" name="מלבן 13">
              <a:extLst>
                <a:ext uri="{FF2B5EF4-FFF2-40B4-BE49-F238E27FC236}">
                  <a16:creationId xmlns:a16="http://schemas.microsoft.com/office/drawing/2014/main" id="{E765D16D-9CEB-4AE3-BB64-0D8E06043DD4}"/>
                </a:ext>
              </a:extLst>
            </p:cNvPr>
            <p:cNvSpPr/>
            <p:nvPr/>
          </p:nvSpPr>
          <p:spPr>
            <a:xfrm>
              <a:off x="8506536" y="962166"/>
              <a:ext cx="3685464" cy="5895834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קבוצה 9">
            <a:extLst>
              <a:ext uri="{FF2B5EF4-FFF2-40B4-BE49-F238E27FC236}">
                <a16:creationId xmlns:a16="http://schemas.microsoft.com/office/drawing/2014/main" id="{AF7B5C9A-74E1-4ED8-AEA4-0F56BDE44CF0}"/>
              </a:ext>
            </a:extLst>
          </p:cNvPr>
          <p:cNvGrpSpPr>
            <a:grpSpLocks/>
          </p:cNvGrpSpPr>
          <p:nvPr/>
        </p:nvGrpSpPr>
        <p:grpSpPr bwMode="auto">
          <a:xfrm>
            <a:off x="-9525" y="409575"/>
            <a:ext cx="3705225" cy="5949950"/>
            <a:chOff x="-9099" y="409437"/>
            <a:chExt cx="3704799" cy="5950424"/>
          </a:xfrm>
        </p:grpSpPr>
        <p:pic>
          <p:nvPicPr>
            <p:cNvPr id="8201" name="תמונה 1">
              <a:extLst>
                <a:ext uri="{FF2B5EF4-FFF2-40B4-BE49-F238E27FC236}">
                  <a16:creationId xmlns:a16="http://schemas.microsoft.com/office/drawing/2014/main" id="{107E2640-24E3-4F8A-BABE-B4531A3872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234"/>
            <a:stretch>
              <a:fillRect/>
            </a:stretch>
          </p:blipFill>
          <p:spPr bwMode="auto">
            <a:xfrm>
              <a:off x="0" y="409437"/>
              <a:ext cx="3695700" cy="5950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7AD8D66-3774-48B9-9E23-92EA2C16A385}"/>
                </a:ext>
              </a:extLst>
            </p:cNvPr>
            <p:cNvSpPr txBox="1"/>
            <p:nvPr/>
          </p:nvSpPr>
          <p:spPr>
            <a:xfrm>
              <a:off x="671861" y="1385828"/>
              <a:ext cx="1006359" cy="36991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1">
              <a:spAutoFit/>
            </a:bodyPr>
            <a:lstStyle/>
            <a:p>
              <a:pPr algn="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b="1" dirty="0">
                  <a:solidFill>
                    <a:srgbClr val="FF0000"/>
                  </a:solidFill>
                </a:rPr>
                <a:t>اسم الطالب</a:t>
              </a:r>
              <a:endParaRPr lang="he-IL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מלבן 6">
              <a:extLst>
                <a:ext uri="{FF2B5EF4-FFF2-40B4-BE49-F238E27FC236}">
                  <a16:creationId xmlns:a16="http://schemas.microsoft.com/office/drawing/2014/main" id="{655178F4-9D6F-4A17-80DC-EDC597F7AC56}"/>
                </a:ext>
              </a:extLst>
            </p:cNvPr>
            <p:cNvSpPr/>
            <p:nvPr/>
          </p:nvSpPr>
          <p:spPr>
            <a:xfrm>
              <a:off x="-9099" y="409437"/>
              <a:ext cx="3685751" cy="5950424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/>
            </a:p>
          </p:txBody>
        </p:sp>
      </p:grpSp>
      <p:grpSp>
        <p:nvGrpSpPr>
          <p:cNvPr id="11" name="קבוצה 10">
            <a:extLst>
              <a:ext uri="{FF2B5EF4-FFF2-40B4-BE49-F238E27FC236}">
                <a16:creationId xmlns:a16="http://schemas.microsoft.com/office/drawing/2014/main" id="{313C88F4-A5B5-4366-978A-072F2E19FC04}"/>
              </a:ext>
            </a:extLst>
          </p:cNvPr>
          <p:cNvGrpSpPr>
            <a:grpSpLocks/>
          </p:cNvGrpSpPr>
          <p:nvPr/>
        </p:nvGrpSpPr>
        <p:grpSpPr bwMode="auto">
          <a:xfrm>
            <a:off x="4229100" y="1409700"/>
            <a:ext cx="3714750" cy="4038600"/>
            <a:chOff x="4228814" y="1409131"/>
            <a:chExt cx="3715036" cy="4039737"/>
          </a:xfrm>
        </p:grpSpPr>
        <p:pic>
          <p:nvPicPr>
            <p:cNvPr id="8199" name="תמונה 2">
              <a:extLst>
                <a:ext uri="{FF2B5EF4-FFF2-40B4-BE49-F238E27FC236}">
                  <a16:creationId xmlns:a16="http://schemas.microsoft.com/office/drawing/2014/main" id="{F002405D-6FDE-4741-9EB9-AC140440CD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95"/>
            <a:stretch>
              <a:fillRect/>
            </a:stretch>
          </p:blipFill>
          <p:spPr bwMode="auto">
            <a:xfrm>
              <a:off x="4248150" y="1409131"/>
              <a:ext cx="3695700" cy="40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מלבן 7">
              <a:extLst>
                <a:ext uri="{FF2B5EF4-FFF2-40B4-BE49-F238E27FC236}">
                  <a16:creationId xmlns:a16="http://schemas.microsoft.com/office/drawing/2014/main" id="{3E90BE86-1526-4181-99A5-5B7622295E8B}"/>
                </a:ext>
              </a:extLst>
            </p:cNvPr>
            <p:cNvSpPr/>
            <p:nvPr/>
          </p:nvSpPr>
          <p:spPr>
            <a:xfrm>
              <a:off x="4228814" y="1409131"/>
              <a:ext cx="3715036" cy="4039737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/>
            </a:p>
          </p:txBody>
        </p:sp>
      </p:grpSp>
      <p:grpSp>
        <p:nvGrpSpPr>
          <p:cNvPr id="12" name="קבוצה 11">
            <a:extLst>
              <a:ext uri="{FF2B5EF4-FFF2-40B4-BE49-F238E27FC236}">
                <a16:creationId xmlns:a16="http://schemas.microsoft.com/office/drawing/2014/main" id="{C65A3B6E-419A-4F59-B8BB-8F9B5F75BE73}"/>
              </a:ext>
            </a:extLst>
          </p:cNvPr>
          <p:cNvGrpSpPr>
            <a:grpSpLocks/>
          </p:cNvGrpSpPr>
          <p:nvPr/>
        </p:nvGrpSpPr>
        <p:grpSpPr bwMode="auto">
          <a:xfrm>
            <a:off x="8496300" y="9525"/>
            <a:ext cx="3686175" cy="6858000"/>
            <a:chOff x="8496300" y="10241"/>
            <a:chExt cx="3685463" cy="6858000"/>
          </a:xfrm>
        </p:grpSpPr>
        <p:pic>
          <p:nvPicPr>
            <p:cNvPr id="8197" name="תמונה 3">
              <a:extLst>
                <a:ext uri="{FF2B5EF4-FFF2-40B4-BE49-F238E27FC236}">
                  <a16:creationId xmlns:a16="http://schemas.microsoft.com/office/drawing/2014/main" id="{DC9D5735-8160-4654-88E7-669F8A6DC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6300" y="10241"/>
              <a:ext cx="368546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מלבן 8">
              <a:extLst>
                <a:ext uri="{FF2B5EF4-FFF2-40B4-BE49-F238E27FC236}">
                  <a16:creationId xmlns:a16="http://schemas.microsoft.com/office/drawing/2014/main" id="{4802033C-611D-4E8F-9BCB-0572A47FEDB6}"/>
                </a:ext>
              </a:extLst>
            </p:cNvPr>
            <p:cNvSpPr/>
            <p:nvPr/>
          </p:nvSpPr>
          <p:spPr>
            <a:xfrm>
              <a:off x="8496300" y="10241"/>
              <a:ext cx="3685463" cy="6848475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קבוצה 7">
            <a:extLst>
              <a:ext uri="{FF2B5EF4-FFF2-40B4-BE49-F238E27FC236}">
                <a16:creationId xmlns:a16="http://schemas.microsoft.com/office/drawing/2014/main" id="{C09BA8AA-AD5A-43C2-B445-AA77DC24C0FD}"/>
              </a:ext>
            </a:extLst>
          </p:cNvPr>
          <p:cNvGrpSpPr>
            <a:grpSpLocks/>
          </p:cNvGrpSpPr>
          <p:nvPr/>
        </p:nvGrpSpPr>
        <p:grpSpPr bwMode="auto">
          <a:xfrm>
            <a:off x="1631950" y="860425"/>
            <a:ext cx="3735388" cy="5213350"/>
            <a:chOff x="1632128" y="859809"/>
            <a:chExt cx="3734544" cy="5213445"/>
          </a:xfrm>
        </p:grpSpPr>
        <p:pic>
          <p:nvPicPr>
            <p:cNvPr id="10246" name="תמונה 1">
              <a:extLst>
                <a:ext uri="{FF2B5EF4-FFF2-40B4-BE49-F238E27FC236}">
                  <a16:creationId xmlns:a16="http://schemas.microsoft.com/office/drawing/2014/main" id="{33564FA1-E67C-404E-B864-45B7AB3E9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981"/>
            <a:stretch>
              <a:fillRect/>
            </a:stretch>
          </p:blipFill>
          <p:spPr bwMode="auto">
            <a:xfrm>
              <a:off x="1632128" y="859809"/>
              <a:ext cx="3716346" cy="5213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מלבן 4">
              <a:extLst>
                <a:ext uri="{FF2B5EF4-FFF2-40B4-BE49-F238E27FC236}">
                  <a16:creationId xmlns:a16="http://schemas.microsoft.com/office/drawing/2014/main" id="{3066B9A3-55B8-4064-9364-47D2329BFE9A}"/>
                </a:ext>
              </a:extLst>
            </p:cNvPr>
            <p:cNvSpPr/>
            <p:nvPr/>
          </p:nvSpPr>
          <p:spPr>
            <a:xfrm>
              <a:off x="1638477" y="859809"/>
              <a:ext cx="3728195" cy="5213445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/>
            </a:p>
          </p:txBody>
        </p:sp>
      </p:grpSp>
      <p:grpSp>
        <p:nvGrpSpPr>
          <p:cNvPr id="10" name="קבוצה 9">
            <a:extLst>
              <a:ext uri="{FF2B5EF4-FFF2-40B4-BE49-F238E27FC236}">
                <a16:creationId xmlns:a16="http://schemas.microsoft.com/office/drawing/2014/main" id="{DC82F886-15A7-4BDB-BB3D-88B680F03512}"/>
              </a:ext>
            </a:extLst>
          </p:cNvPr>
          <p:cNvGrpSpPr>
            <a:grpSpLocks/>
          </p:cNvGrpSpPr>
          <p:nvPr/>
        </p:nvGrpSpPr>
        <p:grpSpPr bwMode="auto">
          <a:xfrm>
            <a:off x="6970713" y="1722438"/>
            <a:ext cx="3736975" cy="3487737"/>
            <a:chOff x="6970928" y="1723029"/>
            <a:chExt cx="3737225" cy="3487003"/>
          </a:xfrm>
        </p:grpSpPr>
        <p:pic>
          <p:nvPicPr>
            <p:cNvPr id="10244" name="תמונה 2">
              <a:extLst>
                <a:ext uri="{FF2B5EF4-FFF2-40B4-BE49-F238E27FC236}">
                  <a16:creationId xmlns:a16="http://schemas.microsoft.com/office/drawing/2014/main" id="{9545A8DC-6E47-4C62-A219-69730AF90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155"/>
            <a:stretch>
              <a:fillRect/>
            </a:stretch>
          </p:blipFill>
          <p:spPr bwMode="auto">
            <a:xfrm>
              <a:off x="6970928" y="1723029"/>
              <a:ext cx="3737225" cy="3487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מלבן 5">
              <a:extLst>
                <a:ext uri="{FF2B5EF4-FFF2-40B4-BE49-F238E27FC236}">
                  <a16:creationId xmlns:a16="http://schemas.microsoft.com/office/drawing/2014/main" id="{9E30E551-BA64-4874-92A5-2AEDE1802035}"/>
                </a:ext>
              </a:extLst>
            </p:cNvPr>
            <p:cNvSpPr/>
            <p:nvPr/>
          </p:nvSpPr>
          <p:spPr>
            <a:xfrm>
              <a:off x="6970928" y="1723029"/>
              <a:ext cx="3729286" cy="3487003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קבוצה 12">
            <a:extLst>
              <a:ext uri="{FF2B5EF4-FFF2-40B4-BE49-F238E27FC236}">
                <a16:creationId xmlns:a16="http://schemas.microsoft.com/office/drawing/2014/main" id="{C3813377-F885-4D90-8DB9-E14C931CBFE2}"/>
              </a:ext>
            </a:extLst>
          </p:cNvPr>
          <p:cNvGrpSpPr>
            <a:grpSpLocks/>
          </p:cNvGrpSpPr>
          <p:nvPr/>
        </p:nvGrpSpPr>
        <p:grpSpPr bwMode="auto">
          <a:xfrm>
            <a:off x="4181475" y="0"/>
            <a:ext cx="3781425" cy="6858000"/>
            <a:chOff x="4181839" y="0"/>
            <a:chExt cx="3780432" cy="6858000"/>
          </a:xfrm>
        </p:grpSpPr>
        <p:grpSp>
          <p:nvGrpSpPr>
            <p:cNvPr id="11275" name="קבוצה 11">
              <a:extLst>
                <a:ext uri="{FF2B5EF4-FFF2-40B4-BE49-F238E27FC236}">
                  <a16:creationId xmlns:a16="http://schemas.microsoft.com/office/drawing/2014/main" id="{843C9AA2-C3AE-42BA-9678-49EF292695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81840" y="0"/>
              <a:ext cx="3780431" cy="6858000"/>
              <a:chOff x="0" y="204716"/>
              <a:chExt cx="3334703" cy="6196084"/>
            </a:xfrm>
          </p:grpSpPr>
          <p:pic>
            <p:nvPicPr>
              <p:cNvPr id="11277" name="תמונה 7">
                <a:extLst>
                  <a:ext uri="{FF2B5EF4-FFF2-40B4-BE49-F238E27FC236}">
                    <a16:creationId xmlns:a16="http://schemas.microsoft.com/office/drawing/2014/main" id="{EC78A5C8-5B85-4493-BCFD-540AE5D82A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85" b="6667"/>
              <a:stretch>
                <a:fillRect/>
              </a:stretch>
            </p:blipFill>
            <p:spPr bwMode="auto">
              <a:xfrm>
                <a:off x="0" y="204716"/>
                <a:ext cx="3334703" cy="61960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14FA49D-5AE0-400F-A16D-7ADAD8356455}"/>
                  </a:ext>
                </a:extLst>
              </p:cNvPr>
              <p:cNvSpPr txBox="1"/>
              <p:nvPr/>
            </p:nvSpPr>
            <p:spPr>
              <a:xfrm>
                <a:off x="1122767" y="2029119"/>
                <a:ext cx="1006571" cy="370044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1">
                <a:spAutoFit/>
              </a:bodyPr>
              <a:lstStyle/>
              <a:p>
                <a:pPr algn="r" rtl="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ar-SA" b="1" dirty="0">
                    <a:solidFill>
                      <a:srgbClr val="FF0000"/>
                    </a:solidFill>
                  </a:rPr>
                  <a:t>اسم الطالب</a:t>
                </a:r>
                <a:endParaRPr lang="he-IL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F6096DD-8952-44DC-A167-9E515366C7AD}"/>
                  </a:ext>
                </a:extLst>
              </p:cNvPr>
              <p:cNvSpPr txBox="1"/>
              <p:nvPr/>
            </p:nvSpPr>
            <p:spPr>
              <a:xfrm>
                <a:off x="1202565" y="1254608"/>
                <a:ext cx="1912345" cy="36861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1">
                <a:spAutoFit/>
              </a:bodyPr>
              <a:lstStyle/>
              <a:p>
                <a:pPr algn="r" rtl="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ar-SA" b="1" dirty="0">
                    <a:solidFill>
                      <a:srgbClr val="FF0000"/>
                    </a:solidFill>
                  </a:rPr>
                  <a:t>اسم ولي الأمر / الطالب</a:t>
                </a:r>
                <a:endParaRPr lang="he-IL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43523B6-17EF-44E2-A124-05CA48808E81}"/>
                  </a:ext>
                </a:extLst>
              </p:cNvPr>
              <p:cNvSpPr txBox="1"/>
              <p:nvPr/>
            </p:nvSpPr>
            <p:spPr>
              <a:xfrm>
                <a:off x="2402330" y="2033422"/>
                <a:ext cx="739179" cy="1200491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>
                <a:spAutoFit/>
              </a:bodyPr>
              <a:lstStyle/>
              <a:p>
                <a:pPr algn="r" rtl="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 sz="1600" b="1" dirty="0">
                  <a:solidFill>
                    <a:srgbClr val="FF0000"/>
                  </a:solidFill>
                </a:endParaRPr>
              </a:p>
              <a:p>
                <a:pPr algn="r" rtl="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ar-SA" sz="2000" b="1" dirty="0">
                    <a:solidFill>
                      <a:srgbClr val="FF0000"/>
                    </a:solidFill>
                  </a:rPr>
                  <a:t>صورة الطالب</a:t>
                </a:r>
              </a:p>
              <a:p>
                <a:pPr algn="r" rtl="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e-IL" sz="16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4" name="מלבן 23">
              <a:extLst>
                <a:ext uri="{FF2B5EF4-FFF2-40B4-BE49-F238E27FC236}">
                  <a16:creationId xmlns:a16="http://schemas.microsoft.com/office/drawing/2014/main" id="{122123B3-D99F-4F71-B1B4-FDCACBDC2D26}"/>
                </a:ext>
              </a:extLst>
            </p:cNvPr>
            <p:cNvSpPr/>
            <p:nvPr/>
          </p:nvSpPr>
          <p:spPr>
            <a:xfrm>
              <a:off x="4181839" y="0"/>
              <a:ext cx="3780432" cy="685800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/>
            </a:p>
          </p:txBody>
        </p:sp>
      </p:grpSp>
      <p:grpSp>
        <p:nvGrpSpPr>
          <p:cNvPr id="14" name="קבוצה 13">
            <a:extLst>
              <a:ext uri="{FF2B5EF4-FFF2-40B4-BE49-F238E27FC236}">
                <a16:creationId xmlns:a16="http://schemas.microsoft.com/office/drawing/2014/main" id="{3794F571-7013-48A9-9B10-005CB8E04238}"/>
              </a:ext>
            </a:extLst>
          </p:cNvPr>
          <p:cNvGrpSpPr>
            <a:grpSpLocks/>
          </p:cNvGrpSpPr>
          <p:nvPr/>
        </p:nvGrpSpPr>
        <p:grpSpPr bwMode="auto">
          <a:xfrm>
            <a:off x="8391525" y="0"/>
            <a:ext cx="3779838" cy="6858000"/>
            <a:chOff x="8391190" y="0"/>
            <a:chExt cx="3780431" cy="6858000"/>
          </a:xfrm>
        </p:grpSpPr>
        <p:pic>
          <p:nvPicPr>
            <p:cNvPr id="11273" name="תמונה 10">
              <a:extLst>
                <a:ext uri="{FF2B5EF4-FFF2-40B4-BE49-F238E27FC236}">
                  <a16:creationId xmlns:a16="http://schemas.microsoft.com/office/drawing/2014/main" id="{31C50296-48B4-43C1-9C31-72DF75D420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83" b="6468"/>
            <a:stretch>
              <a:fillRect/>
            </a:stretch>
          </p:blipFill>
          <p:spPr bwMode="auto">
            <a:xfrm>
              <a:off x="8391190" y="0"/>
              <a:ext cx="375011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מלבן 24">
              <a:extLst>
                <a:ext uri="{FF2B5EF4-FFF2-40B4-BE49-F238E27FC236}">
                  <a16:creationId xmlns:a16="http://schemas.microsoft.com/office/drawing/2014/main" id="{47B29067-48D2-4EE5-9CC1-5A339AB01AF0}"/>
                </a:ext>
              </a:extLst>
            </p:cNvPr>
            <p:cNvSpPr/>
            <p:nvPr/>
          </p:nvSpPr>
          <p:spPr>
            <a:xfrm>
              <a:off x="8391190" y="0"/>
              <a:ext cx="3780431" cy="685800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/>
            </a:p>
          </p:txBody>
        </p:sp>
      </p:grpSp>
      <p:grpSp>
        <p:nvGrpSpPr>
          <p:cNvPr id="11268" name="קבוצה 25">
            <a:extLst>
              <a:ext uri="{FF2B5EF4-FFF2-40B4-BE49-F238E27FC236}">
                <a16:creationId xmlns:a16="http://schemas.microsoft.com/office/drawing/2014/main" id="{0211D763-610B-4649-A296-6CC4B6615812}"/>
              </a:ext>
            </a:extLst>
          </p:cNvPr>
          <p:cNvGrpSpPr>
            <a:grpSpLocks/>
          </p:cNvGrpSpPr>
          <p:nvPr/>
        </p:nvGrpSpPr>
        <p:grpSpPr bwMode="auto">
          <a:xfrm>
            <a:off x="-9525" y="409575"/>
            <a:ext cx="3705225" cy="5949950"/>
            <a:chOff x="-9099" y="409437"/>
            <a:chExt cx="3704799" cy="5950424"/>
          </a:xfrm>
        </p:grpSpPr>
        <p:pic>
          <p:nvPicPr>
            <p:cNvPr id="11270" name="תמונה 26">
              <a:extLst>
                <a:ext uri="{FF2B5EF4-FFF2-40B4-BE49-F238E27FC236}">
                  <a16:creationId xmlns:a16="http://schemas.microsoft.com/office/drawing/2014/main" id="{811F0E19-8E29-436B-9624-8F969247F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234"/>
            <a:stretch>
              <a:fillRect/>
            </a:stretch>
          </p:blipFill>
          <p:spPr bwMode="auto">
            <a:xfrm>
              <a:off x="0" y="409437"/>
              <a:ext cx="3695700" cy="5950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B2ED058-4099-4B7C-9C20-EDE84D185A5A}"/>
                </a:ext>
              </a:extLst>
            </p:cNvPr>
            <p:cNvSpPr txBox="1"/>
            <p:nvPr/>
          </p:nvSpPr>
          <p:spPr>
            <a:xfrm>
              <a:off x="671861" y="1385828"/>
              <a:ext cx="1006359" cy="36991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1">
              <a:spAutoFit/>
            </a:bodyPr>
            <a:lstStyle/>
            <a:p>
              <a:pPr algn="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b="1" dirty="0">
                  <a:solidFill>
                    <a:srgbClr val="FF0000"/>
                  </a:solidFill>
                </a:rPr>
                <a:t>اسم الطالب</a:t>
              </a:r>
              <a:endParaRPr lang="he-IL" b="1" dirty="0">
                <a:solidFill>
                  <a:srgbClr val="FF0000"/>
                </a:solidFill>
              </a:endParaRPr>
            </a:p>
          </p:txBody>
        </p:sp>
        <p:sp>
          <p:nvSpPr>
            <p:cNvPr id="29" name="מלבן 28">
              <a:extLst>
                <a:ext uri="{FF2B5EF4-FFF2-40B4-BE49-F238E27FC236}">
                  <a16:creationId xmlns:a16="http://schemas.microsoft.com/office/drawing/2014/main" id="{525EFE5C-A121-4115-A480-5CB45FC7D762}"/>
                </a:ext>
              </a:extLst>
            </p:cNvPr>
            <p:cNvSpPr/>
            <p:nvPr/>
          </p:nvSpPr>
          <p:spPr>
            <a:xfrm>
              <a:off x="-9099" y="409437"/>
              <a:ext cx="3685751" cy="5950424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/>
            </a:p>
          </p:txBody>
        </p:sp>
      </p:grpSp>
      <p:sp>
        <p:nvSpPr>
          <p:cNvPr id="30" name="אליפסה 29">
            <a:extLst>
              <a:ext uri="{FF2B5EF4-FFF2-40B4-BE49-F238E27FC236}">
                <a16:creationId xmlns:a16="http://schemas.microsoft.com/office/drawing/2014/main" id="{B14CFBF3-421D-4C1C-93F4-BC2F3D9B715C}"/>
              </a:ext>
            </a:extLst>
          </p:cNvPr>
          <p:cNvSpPr/>
          <p:nvPr/>
        </p:nvSpPr>
        <p:spPr>
          <a:xfrm>
            <a:off x="3062288" y="350838"/>
            <a:ext cx="769937" cy="7239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מחבר ישר 4">
            <a:extLst>
              <a:ext uri="{FF2B5EF4-FFF2-40B4-BE49-F238E27FC236}">
                <a16:creationId xmlns:a16="http://schemas.microsoft.com/office/drawing/2014/main" id="{52717421-2F24-4D92-8F7F-17A4D8C1F8DF}"/>
              </a:ext>
            </a:extLst>
          </p:cNvPr>
          <p:cNvCxnSpPr/>
          <p:nvPr/>
        </p:nvCxnSpPr>
        <p:spPr>
          <a:xfrm flipH="1">
            <a:off x="4244975" y="0"/>
            <a:ext cx="12700" cy="6858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1" name="תמונה 2">
            <a:extLst>
              <a:ext uri="{FF2B5EF4-FFF2-40B4-BE49-F238E27FC236}">
                <a16:creationId xmlns:a16="http://schemas.microsoft.com/office/drawing/2014/main" id="{D508B7B6-4A2D-4423-8960-80DF7C9A3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5" b="7265"/>
          <a:stretch>
            <a:fillRect/>
          </a:stretch>
        </p:blipFill>
        <p:spPr bwMode="auto">
          <a:xfrm>
            <a:off x="0" y="0"/>
            <a:ext cx="3725863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קבוצה 13">
            <a:extLst>
              <a:ext uri="{FF2B5EF4-FFF2-40B4-BE49-F238E27FC236}">
                <a16:creationId xmlns:a16="http://schemas.microsoft.com/office/drawing/2014/main" id="{96D5D58E-1A57-4022-8594-C79AEA34616A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1146175"/>
            <a:ext cx="4176713" cy="723900"/>
            <a:chOff x="1119116" y="900751"/>
            <a:chExt cx="4176213" cy="832513"/>
          </a:xfrm>
        </p:grpSpPr>
        <p:sp>
          <p:nvSpPr>
            <p:cNvPr id="6" name="מלבן מעוגל 5">
              <a:extLst>
                <a:ext uri="{FF2B5EF4-FFF2-40B4-BE49-F238E27FC236}">
                  <a16:creationId xmlns:a16="http://schemas.microsoft.com/office/drawing/2014/main" id="{21CFBFF8-39E2-4638-B050-176676835E3C}"/>
                </a:ext>
              </a:extLst>
            </p:cNvPr>
            <p:cNvSpPr/>
            <p:nvPr/>
          </p:nvSpPr>
          <p:spPr>
            <a:xfrm>
              <a:off x="1119116" y="940916"/>
              <a:ext cx="2953984" cy="764963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/>
            </a:p>
          </p:txBody>
        </p:sp>
        <p:sp>
          <p:nvSpPr>
            <p:cNvPr id="7" name="חץ ימינה 6">
              <a:extLst>
                <a:ext uri="{FF2B5EF4-FFF2-40B4-BE49-F238E27FC236}">
                  <a16:creationId xmlns:a16="http://schemas.microsoft.com/office/drawing/2014/main" id="{C1AEC3B0-021E-4B23-9FAC-913BDA01F800}"/>
                </a:ext>
              </a:extLst>
            </p:cNvPr>
            <p:cNvSpPr/>
            <p:nvPr/>
          </p:nvSpPr>
          <p:spPr>
            <a:xfrm>
              <a:off x="4096909" y="900751"/>
              <a:ext cx="1198420" cy="832513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/>
            </a:p>
          </p:txBody>
        </p:sp>
      </p:grpSp>
      <p:sp>
        <p:nvSpPr>
          <p:cNvPr id="15" name="מלבן 14">
            <a:extLst>
              <a:ext uri="{FF2B5EF4-FFF2-40B4-BE49-F238E27FC236}">
                <a16:creationId xmlns:a16="http://schemas.microsoft.com/office/drawing/2014/main" id="{3D4F3D1D-D5F9-47CC-9A05-312EF5D60D5D}"/>
              </a:ext>
            </a:extLst>
          </p:cNvPr>
          <p:cNvSpPr/>
          <p:nvPr/>
        </p:nvSpPr>
        <p:spPr>
          <a:xfrm>
            <a:off x="0" y="0"/>
            <a:ext cx="3779838" cy="6858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grpSp>
        <p:nvGrpSpPr>
          <p:cNvPr id="17" name="קבוצה 16">
            <a:extLst>
              <a:ext uri="{FF2B5EF4-FFF2-40B4-BE49-F238E27FC236}">
                <a16:creationId xmlns:a16="http://schemas.microsoft.com/office/drawing/2014/main" id="{55D63499-33F6-4535-9F08-E0200C95BEB0}"/>
              </a:ext>
            </a:extLst>
          </p:cNvPr>
          <p:cNvGrpSpPr>
            <a:grpSpLocks/>
          </p:cNvGrpSpPr>
          <p:nvPr/>
        </p:nvGrpSpPr>
        <p:grpSpPr bwMode="auto">
          <a:xfrm>
            <a:off x="8526463" y="0"/>
            <a:ext cx="3665537" cy="6858000"/>
            <a:chOff x="8526843" y="0"/>
            <a:chExt cx="3665157" cy="6858000"/>
          </a:xfrm>
        </p:grpSpPr>
        <p:grpSp>
          <p:nvGrpSpPr>
            <p:cNvPr id="12295" name="קבוצה 11">
              <a:extLst>
                <a:ext uri="{FF2B5EF4-FFF2-40B4-BE49-F238E27FC236}">
                  <a16:creationId xmlns:a16="http://schemas.microsoft.com/office/drawing/2014/main" id="{68C3B3B7-80BF-4B04-9FC3-186CF5AFDA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26843" y="0"/>
              <a:ext cx="3665157" cy="6858000"/>
              <a:chOff x="8526843" y="0"/>
              <a:chExt cx="3665157" cy="6858000"/>
            </a:xfrm>
          </p:grpSpPr>
          <p:pic>
            <p:nvPicPr>
              <p:cNvPr id="12297" name="תמונה 7">
                <a:extLst>
                  <a:ext uri="{FF2B5EF4-FFF2-40B4-BE49-F238E27FC236}">
                    <a16:creationId xmlns:a16="http://schemas.microsoft.com/office/drawing/2014/main" id="{A741E139-2876-4217-A20A-FBCE534A9F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26843" y="0"/>
                <a:ext cx="3665157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מלבן 9">
                <a:extLst>
                  <a:ext uri="{FF2B5EF4-FFF2-40B4-BE49-F238E27FC236}">
                    <a16:creationId xmlns:a16="http://schemas.microsoft.com/office/drawing/2014/main" id="{B03E6E82-9C16-426F-BC8C-BC54E4016ED3}"/>
                  </a:ext>
                </a:extLst>
              </p:cNvPr>
              <p:cNvSpPr/>
              <p:nvPr/>
            </p:nvSpPr>
            <p:spPr>
              <a:xfrm>
                <a:off x="8526843" y="0"/>
                <a:ext cx="3655633" cy="6858000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e-IL"/>
              </a:p>
            </p:txBody>
          </p:sp>
        </p:grpSp>
        <p:sp>
          <p:nvSpPr>
            <p:cNvPr id="16" name="מלבן 15">
              <a:extLst>
                <a:ext uri="{FF2B5EF4-FFF2-40B4-BE49-F238E27FC236}">
                  <a16:creationId xmlns:a16="http://schemas.microsoft.com/office/drawing/2014/main" id="{D98ABE7D-B44E-4064-B4AB-ADF6E4C6DF30}"/>
                </a:ext>
              </a:extLst>
            </p:cNvPr>
            <p:cNvSpPr/>
            <p:nvPr/>
          </p:nvSpPr>
          <p:spPr>
            <a:xfrm>
              <a:off x="8672878" y="744538"/>
              <a:ext cx="538106" cy="261937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1924</TotalTime>
  <Words>45</Words>
  <Application>Microsoft Office PowerPoint</Application>
  <PresentationFormat>מסך רחב</PresentationFormat>
  <Paragraphs>15</Paragraphs>
  <Slides>15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20" baseType="lpstr">
      <vt:lpstr>Calibri</vt:lpstr>
      <vt:lpstr>Arial</vt:lpstr>
      <vt:lpstr>Calibri Light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>Amal1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Hewlett-Packard Company</dc:creator>
  <cp:lastModifiedBy>לילך</cp:lastModifiedBy>
  <cp:revision>112</cp:revision>
  <dcterms:created xsi:type="dcterms:W3CDTF">2018-11-13T16:15:37Z</dcterms:created>
  <dcterms:modified xsi:type="dcterms:W3CDTF">2018-11-28T06:07:11Z</dcterms:modified>
</cp:coreProperties>
</file>